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81" r:id="rId9"/>
    <p:sldId id="280"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Lst>
  <p:sldSz cx="12192000" cy="6858000"/>
  <p:notesSz cx="6858000" cy="9144000"/>
  <p:embeddedFontLst>
    <p:embeddedFont>
      <p:font typeface="Play" panose="020B0604020202020204" charset="0"/>
      <p:regular r:id="rId57"/>
      <p:bold r:id="rId58"/>
    </p:embeddedFont>
    <p:embeddedFont>
      <p:font typeface="Russo One" panose="020B0604020202020204" charset="0"/>
      <p:regular r:id="rId59"/>
    </p:embeddedFont>
    <p:embeddedFont>
      <p:font typeface="Montserrat"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i2j81aN2UhpHD09ojtXZXqrfs5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4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8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8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8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AR"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A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8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7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7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7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1"/>
          <p:cNvSpPr>
            <a:spLocks noGrp="1"/>
          </p:cNvSpPr>
          <p:nvPr>
            <p:ph type="pic" idx="2"/>
          </p:nvPr>
        </p:nvSpPr>
        <p:spPr>
          <a:xfrm>
            <a:off x="5183188" y="987425"/>
            <a:ext cx="6172200" cy="4873625"/>
          </a:xfrm>
          <a:prstGeom prst="rect">
            <a:avLst/>
          </a:prstGeom>
          <a:noFill/>
          <a:ln>
            <a:noFill/>
          </a:ln>
        </p:spPr>
      </p:sp>
      <p:sp>
        <p:nvSpPr>
          <p:cNvPr id="68" name="Google Shape;68;p8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A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A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0.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3.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3.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3.png"/><Relationship Id="rId7"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3.png"/><Relationship Id="rId7"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107.jp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7.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8.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9.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20.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 y="0"/>
            <a:ext cx="12191997" cy="6855219"/>
          </a:xfrm>
          <a:prstGeom prst="rect">
            <a:avLst/>
          </a:prstGeom>
          <a:noFill/>
          <a:ln>
            <a:noFill/>
          </a:ln>
        </p:spPr>
      </p:pic>
      <p:sp>
        <p:nvSpPr>
          <p:cNvPr id="89" name="Google Shape;89;p1"/>
          <p:cNvSpPr txBox="1"/>
          <p:nvPr/>
        </p:nvSpPr>
        <p:spPr>
          <a:xfrm>
            <a:off x="4839458" y="6079998"/>
            <a:ext cx="25130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AR" sz="1800" b="0" i="0" u="none" strike="noStrike" cap="none">
                <a:solidFill>
                  <a:schemeClr val="lt1"/>
                </a:solidFill>
                <a:latin typeface="Arial"/>
                <a:ea typeface="Arial"/>
                <a:cs typeface="Arial"/>
                <a:sym typeface="Arial"/>
              </a:rPr>
              <a:t>SONIDO </a:t>
            </a:r>
            <a:r>
              <a:rPr lang="es-AR" sz="1800" b="1" i="0" u="none" strike="noStrike" cap="none">
                <a:solidFill>
                  <a:schemeClr val="lt1"/>
                </a:solidFill>
                <a:latin typeface="Arial"/>
                <a:ea typeface="Arial"/>
                <a:cs typeface="Arial"/>
                <a:sym typeface="Arial"/>
              </a:rPr>
              <a:t>INFINITO</a:t>
            </a:r>
            <a:endParaRPr/>
          </a:p>
        </p:txBody>
      </p:sp>
      <p:pic>
        <p:nvPicPr>
          <p:cNvPr id="90" name="Google Shape;90;p1" descr="A white text on a black background&#10;&#10;Description automatically generated"/>
          <p:cNvPicPr preferRelativeResize="0"/>
          <p:nvPr/>
        </p:nvPicPr>
        <p:blipFill rotWithShape="1">
          <a:blip r:embed="rId4">
            <a:alphaModFix/>
          </a:blip>
          <a:srcRect t="27463" b="19634"/>
          <a:stretch/>
        </p:blipFill>
        <p:spPr>
          <a:xfrm>
            <a:off x="-5" y="2206562"/>
            <a:ext cx="12192000" cy="2124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7"/>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274" name="Google Shape;274;p27"/>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275" name="Google Shape;275;p27"/>
          <p:cNvPicPr preferRelativeResize="0"/>
          <p:nvPr/>
        </p:nvPicPr>
        <p:blipFill rotWithShape="1">
          <a:blip r:embed="rId5">
            <a:alphaModFix/>
          </a:blip>
          <a:srcRect/>
          <a:stretch/>
        </p:blipFill>
        <p:spPr>
          <a:xfrm>
            <a:off x="2447899" y="1566828"/>
            <a:ext cx="7296199" cy="487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8"/>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281" name="Google Shape;281;p28"/>
          <p:cNvPicPr preferRelativeResize="0"/>
          <p:nvPr/>
        </p:nvPicPr>
        <p:blipFill rotWithShape="1">
          <a:blip r:embed="rId4">
            <a:alphaModFix/>
          </a:blip>
          <a:srcRect/>
          <a:stretch/>
        </p:blipFill>
        <p:spPr>
          <a:xfrm>
            <a:off x="804672" y="4170403"/>
            <a:ext cx="4255227" cy="1500703"/>
          </a:xfrm>
          <a:prstGeom prst="rect">
            <a:avLst/>
          </a:prstGeom>
          <a:noFill/>
          <a:ln>
            <a:noFill/>
          </a:ln>
        </p:spPr>
      </p:pic>
      <p:pic>
        <p:nvPicPr>
          <p:cNvPr id="282" name="Google Shape;282;p28"/>
          <p:cNvPicPr preferRelativeResize="0"/>
          <p:nvPr/>
        </p:nvPicPr>
        <p:blipFill rotWithShape="1">
          <a:blip r:embed="rId5">
            <a:alphaModFix/>
          </a:blip>
          <a:srcRect/>
          <a:stretch/>
        </p:blipFill>
        <p:spPr>
          <a:xfrm>
            <a:off x="804672" y="2775231"/>
            <a:ext cx="4821112" cy="1500703"/>
          </a:xfrm>
          <a:prstGeom prst="rect">
            <a:avLst/>
          </a:prstGeom>
          <a:noFill/>
          <a:ln>
            <a:noFill/>
          </a:ln>
        </p:spPr>
      </p:pic>
      <p:pic>
        <p:nvPicPr>
          <p:cNvPr id="283" name="Google Shape;283;p28"/>
          <p:cNvPicPr preferRelativeResize="0"/>
          <p:nvPr/>
        </p:nvPicPr>
        <p:blipFill rotWithShape="1">
          <a:blip r:embed="rId6">
            <a:alphaModFix/>
          </a:blip>
          <a:srcRect/>
          <a:stretch/>
        </p:blipFill>
        <p:spPr>
          <a:xfrm>
            <a:off x="1629185" y="1153729"/>
            <a:ext cx="3297508" cy="1408856"/>
          </a:xfrm>
          <a:prstGeom prst="rect">
            <a:avLst/>
          </a:prstGeom>
          <a:noFill/>
          <a:ln>
            <a:noFill/>
          </a:ln>
        </p:spPr>
      </p:pic>
      <p:pic>
        <p:nvPicPr>
          <p:cNvPr id="284" name="Google Shape;284;p28" descr="A black box with white text&#10;&#10;Description automatically generated"/>
          <p:cNvPicPr preferRelativeResize="0"/>
          <p:nvPr/>
        </p:nvPicPr>
        <p:blipFill rotWithShape="1">
          <a:blip r:embed="rId7">
            <a:alphaModFix/>
          </a:blip>
          <a:srcRect/>
          <a:stretch/>
        </p:blipFill>
        <p:spPr>
          <a:xfrm>
            <a:off x="6566217" y="0"/>
            <a:ext cx="5624958"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9"/>
          <p:cNvPicPr preferRelativeResize="0"/>
          <p:nvPr/>
        </p:nvPicPr>
        <p:blipFill rotWithShape="1">
          <a:blip r:embed="rId3">
            <a:alphaModFix/>
          </a:blip>
          <a:srcRect/>
          <a:stretch/>
        </p:blipFill>
        <p:spPr>
          <a:xfrm>
            <a:off x="0" y="0"/>
            <a:ext cx="12191998" cy="6857998"/>
          </a:xfrm>
          <a:prstGeom prst="rect">
            <a:avLst/>
          </a:prstGeom>
          <a:noFill/>
          <a:ln>
            <a:noFill/>
          </a:ln>
        </p:spPr>
      </p:pic>
      <p:pic>
        <p:nvPicPr>
          <p:cNvPr id="290" name="Google Shape;290;p29" descr="Forma&#10;&#10;Descripción generada automáticamente con confianza baja"/>
          <p:cNvPicPr preferRelativeResize="0"/>
          <p:nvPr/>
        </p:nvPicPr>
        <p:blipFill rotWithShape="1">
          <a:blip r:embed="rId4">
            <a:alphaModFix/>
          </a:blip>
          <a:srcRect/>
          <a:stretch/>
        </p:blipFill>
        <p:spPr>
          <a:xfrm>
            <a:off x="2305733" y="2165538"/>
            <a:ext cx="2082619" cy="1864381"/>
          </a:xfrm>
          <a:prstGeom prst="rect">
            <a:avLst/>
          </a:prstGeom>
          <a:noFill/>
          <a:ln>
            <a:noFill/>
          </a:ln>
        </p:spPr>
      </p:pic>
      <p:pic>
        <p:nvPicPr>
          <p:cNvPr id="291" name="Google Shape;291;p29" descr="Icono&#10;&#10;Descripción generada automáticamente con confianza media"/>
          <p:cNvPicPr preferRelativeResize="0"/>
          <p:nvPr/>
        </p:nvPicPr>
        <p:blipFill rotWithShape="1">
          <a:blip r:embed="rId5">
            <a:alphaModFix/>
          </a:blip>
          <a:srcRect/>
          <a:stretch/>
        </p:blipFill>
        <p:spPr>
          <a:xfrm>
            <a:off x="6430467" y="4600633"/>
            <a:ext cx="2640576" cy="1703394"/>
          </a:xfrm>
          <a:prstGeom prst="rect">
            <a:avLst/>
          </a:prstGeom>
          <a:noFill/>
          <a:ln>
            <a:noFill/>
          </a:ln>
        </p:spPr>
      </p:pic>
      <p:pic>
        <p:nvPicPr>
          <p:cNvPr id="292" name="Google Shape;292;p29"/>
          <p:cNvPicPr preferRelativeResize="0"/>
          <p:nvPr/>
        </p:nvPicPr>
        <p:blipFill rotWithShape="1">
          <a:blip r:embed="rId6">
            <a:alphaModFix/>
          </a:blip>
          <a:srcRect/>
          <a:stretch/>
        </p:blipFill>
        <p:spPr>
          <a:xfrm>
            <a:off x="3900602" y="4502622"/>
            <a:ext cx="1481762" cy="1495675"/>
          </a:xfrm>
          <a:prstGeom prst="rect">
            <a:avLst/>
          </a:prstGeom>
          <a:noFill/>
          <a:ln>
            <a:noFill/>
          </a:ln>
        </p:spPr>
      </p:pic>
      <p:pic>
        <p:nvPicPr>
          <p:cNvPr id="293" name="Google Shape;293;p29" descr="Diagrama&#10;&#10;Descripción generada automáticamente con confianza media"/>
          <p:cNvPicPr preferRelativeResize="0"/>
          <p:nvPr/>
        </p:nvPicPr>
        <p:blipFill rotWithShape="1">
          <a:blip r:embed="rId7">
            <a:alphaModFix/>
          </a:blip>
          <a:srcRect/>
          <a:stretch/>
        </p:blipFill>
        <p:spPr>
          <a:xfrm>
            <a:off x="7615517" y="2087314"/>
            <a:ext cx="2381917" cy="1951676"/>
          </a:xfrm>
          <a:prstGeom prst="rect">
            <a:avLst/>
          </a:prstGeom>
          <a:noFill/>
          <a:ln>
            <a:noFill/>
          </a:ln>
        </p:spPr>
      </p:pic>
      <p:pic>
        <p:nvPicPr>
          <p:cNvPr id="294" name="Google Shape;294;p29"/>
          <p:cNvPicPr preferRelativeResize="0"/>
          <p:nvPr/>
        </p:nvPicPr>
        <p:blipFill rotWithShape="1">
          <a:blip r:embed="rId8">
            <a:alphaModFix/>
          </a:blip>
          <a:srcRect/>
          <a:stretch/>
        </p:blipFill>
        <p:spPr>
          <a:xfrm>
            <a:off x="5375812" y="2120536"/>
            <a:ext cx="1440373" cy="1851909"/>
          </a:xfrm>
          <a:prstGeom prst="rect">
            <a:avLst/>
          </a:prstGeom>
          <a:noFill/>
          <a:ln>
            <a:noFill/>
          </a:ln>
        </p:spPr>
      </p:pic>
      <p:pic>
        <p:nvPicPr>
          <p:cNvPr id="295" name="Google Shape;295;p29" descr="Texto&#10;&#10;Descripción generada automáticamente"/>
          <p:cNvPicPr preferRelativeResize="0"/>
          <p:nvPr/>
        </p:nvPicPr>
        <p:blipFill rotWithShape="1">
          <a:blip r:embed="rId9">
            <a:alphaModFix/>
          </a:blip>
          <a:srcRect t="87990"/>
          <a:stretch/>
        </p:blipFill>
        <p:spPr>
          <a:xfrm>
            <a:off x="3900602" y="6035831"/>
            <a:ext cx="1481762" cy="2091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5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500"/>
                                        <p:tgtEl>
                                          <p:spTgt spid="2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1"/>
                                        </p:tgtEl>
                                        <p:attrNameLst>
                                          <p:attrName>style.visibility</p:attrName>
                                        </p:attrNameLst>
                                      </p:cBhvr>
                                      <p:to>
                                        <p:strVal val="visible"/>
                                      </p:to>
                                    </p:set>
                                    <p:animEffect transition="in" filter="fade">
                                      <p:cBhvr>
                                        <p:cTn id="27" dur="500"/>
                                        <p:tgtEl>
                                          <p:spTgt spid="2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5"/>
                                        </p:tgtEl>
                                        <p:attrNameLst>
                                          <p:attrName>style.visibility</p:attrName>
                                        </p:attrNameLst>
                                      </p:cBhvr>
                                      <p:to>
                                        <p:strVal val="visible"/>
                                      </p:to>
                                    </p:set>
                                    <p:animEffect transition="in" filter="fade">
                                      <p:cBhvr>
                                        <p:cTn id="32"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0"/>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301" name="Google Shape;301;p30"/>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302" name="Google Shape;302;p30"/>
          <p:cNvPicPr preferRelativeResize="0"/>
          <p:nvPr/>
        </p:nvPicPr>
        <p:blipFill rotWithShape="1">
          <a:blip r:embed="rId5">
            <a:alphaModFix/>
          </a:blip>
          <a:srcRect/>
          <a:stretch/>
        </p:blipFill>
        <p:spPr>
          <a:xfrm>
            <a:off x="2642465" y="1696876"/>
            <a:ext cx="6907067" cy="46167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1"/>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308" name="Google Shape;308;p31"/>
          <p:cNvPicPr preferRelativeResize="0"/>
          <p:nvPr/>
        </p:nvPicPr>
        <p:blipFill rotWithShape="1">
          <a:blip r:embed="rId4">
            <a:alphaModFix/>
          </a:blip>
          <a:srcRect/>
          <a:stretch/>
        </p:blipFill>
        <p:spPr>
          <a:xfrm>
            <a:off x="0" y="0"/>
            <a:ext cx="12191999" cy="6857999"/>
          </a:xfrm>
          <a:prstGeom prst="rect">
            <a:avLst/>
          </a:prstGeom>
          <a:noFill/>
          <a:ln>
            <a:noFill/>
          </a:ln>
        </p:spPr>
      </p:pic>
      <p:pic>
        <p:nvPicPr>
          <p:cNvPr id="309" name="Google Shape;309;p31"/>
          <p:cNvPicPr preferRelativeResize="0"/>
          <p:nvPr/>
        </p:nvPicPr>
        <p:blipFill rotWithShape="1">
          <a:blip r:embed="rId5">
            <a:alphaModFix/>
          </a:blip>
          <a:srcRect/>
          <a:stretch/>
        </p:blipFill>
        <p:spPr>
          <a:xfrm>
            <a:off x="7305095" y="4859665"/>
            <a:ext cx="3780757" cy="920121"/>
          </a:xfrm>
          <a:prstGeom prst="rect">
            <a:avLst/>
          </a:prstGeom>
          <a:noFill/>
          <a:ln>
            <a:noFill/>
          </a:ln>
        </p:spPr>
      </p:pic>
      <p:pic>
        <p:nvPicPr>
          <p:cNvPr id="310" name="Google Shape;310;p31"/>
          <p:cNvPicPr preferRelativeResize="0"/>
          <p:nvPr/>
        </p:nvPicPr>
        <p:blipFill rotWithShape="1">
          <a:blip r:embed="rId6">
            <a:alphaModFix/>
          </a:blip>
          <a:srcRect/>
          <a:stretch/>
        </p:blipFill>
        <p:spPr>
          <a:xfrm>
            <a:off x="7308173" y="3620270"/>
            <a:ext cx="3940854" cy="966741"/>
          </a:xfrm>
          <a:prstGeom prst="rect">
            <a:avLst/>
          </a:prstGeom>
          <a:noFill/>
          <a:ln>
            <a:noFill/>
          </a:ln>
        </p:spPr>
      </p:pic>
      <p:pic>
        <p:nvPicPr>
          <p:cNvPr id="311" name="Google Shape;311;p31"/>
          <p:cNvPicPr preferRelativeResize="0"/>
          <p:nvPr/>
        </p:nvPicPr>
        <p:blipFill rotWithShape="1">
          <a:blip r:embed="rId7">
            <a:alphaModFix/>
          </a:blip>
          <a:srcRect/>
          <a:stretch/>
        </p:blipFill>
        <p:spPr>
          <a:xfrm>
            <a:off x="7305096" y="2398026"/>
            <a:ext cx="3982382" cy="1094981"/>
          </a:xfrm>
          <a:prstGeom prst="rect">
            <a:avLst/>
          </a:prstGeom>
          <a:noFill/>
          <a:ln>
            <a:noFill/>
          </a:ln>
        </p:spPr>
      </p:pic>
      <p:pic>
        <p:nvPicPr>
          <p:cNvPr id="312" name="Google Shape;312;p31"/>
          <p:cNvPicPr preferRelativeResize="0"/>
          <p:nvPr/>
        </p:nvPicPr>
        <p:blipFill rotWithShape="1">
          <a:blip r:embed="rId8">
            <a:alphaModFix/>
          </a:blip>
          <a:srcRect/>
          <a:stretch/>
        </p:blipFill>
        <p:spPr>
          <a:xfrm>
            <a:off x="7151272" y="1058184"/>
            <a:ext cx="4064007" cy="8068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5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5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animEffect transition="in" filter="fade">
                                      <p:cBhvr>
                                        <p:cTn id="17" dur="500"/>
                                        <p:tgtEl>
                                          <p:spTgt spid="3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9"/>
                                        </p:tgtEl>
                                        <p:attrNameLst>
                                          <p:attrName>style.visibility</p:attrName>
                                        </p:attrNameLst>
                                      </p:cBhvr>
                                      <p:to>
                                        <p:strVal val="visible"/>
                                      </p:to>
                                    </p:set>
                                    <p:animEffect transition="in" filter="fade">
                                      <p:cBhvr>
                                        <p:cTn id="22"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2"/>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318" name="Google Shape;318;p32"/>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319" name="Google Shape;319;p32"/>
          <p:cNvPicPr preferRelativeResize="0"/>
          <p:nvPr/>
        </p:nvPicPr>
        <p:blipFill rotWithShape="1">
          <a:blip r:embed="rId5">
            <a:alphaModFix/>
          </a:blip>
          <a:srcRect/>
          <a:stretch/>
        </p:blipFill>
        <p:spPr>
          <a:xfrm>
            <a:off x="2642465" y="1696876"/>
            <a:ext cx="6907067" cy="46167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3"/>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325" name="Google Shape;325;p33" descr="Imagen que contiene Interfaz de usuario gráfica&#10;&#10;Descripción generada automáticamente"/>
          <p:cNvPicPr preferRelativeResize="0"/>
          <p:nvPr/>
        </p:nvPicPr>
        <p:blipFill rotWithShape="1">
          <a:blip r:embed="rId4">
            <a:alphaModFix/>
          </a:blip>
          <a:srcRect/>
          <a:stretch/>
        </p:blipFill>
        <p:spPr>
          <a:xfrm>
            <a:off x="3239369" y="514150"/>
            <a:ext cx="3401443" cy="1025832"/>
          </a:xfrm>
          <a:prstGeom prst="rect">
            <a:avLst/>
          </a:prstGeom>
          <a:noFill/>
          <a:ln>
            <a:noFill/>
          </a:ln>
        </p:spPr>
      </p:pic>
      <p:pic>
        <p:nvPicPr>
          <p:cNvPr id="326" name="Google Shape;326;p33" descr="Texto&#10;&#10;Descripción generada automáticamente con confianza media"/>
          <p:cNvPicPr preferRelativeResize="0"/>
          <p:nvPr/>
        </p:nvPicPr>
        <p:blipFill rotWithShape="1">
          <a:blip r:embed="rId5">
            <a:alphaModFix/>
          </a:blip>
          <a:srcRect/>
          <a:stretch/>
        </p:blipFill>
        <p:spPr>
          <a:xfrm>
            <a:off x="3340682" y="2026700"/>
            <a:ext cx="4331274" cy="712474"/>
          </a:xfrm>
          <a:prstGeom prst="rect">
            <a:avLst/>
          </a:prstGeom>
          <a:noFill/>
          <a:ln>
            <a:noFill/>
          </a:ln>
        </p:spPr>
      </p:pic>
      <p:pic>
        <p:nvPicPr>
          <p:cNvPr id="327" name="Google Shape;327;p33" descr="Interfaz de usuario gráfica, Texto&#10;&#10;Descripción generada automáticamente"/>
          <p:cNvPicPr preferRelativeResize="0"/>
          <p:nvPr/>
        </p:nvPicPr>
        <p:blipFill rotWithShape="1">
          <a:blip r:embed="rId6">
            <a:alphaModFix/>
          </a:blip>
          <a:srcRect/>
          <a:stretch/>
        </p:blipFill>
        <p:spPr>
          <a:xfrm>
            <a:off x="3340682" y="2936735"/>
            <a:ext cx="4197245" cy="712474"/>
          </a:xfrm>
          <a:prstGeom prst="rect">
            <a:avLst/>
          </a:prstGeom>
          <a:noFill/>
          <a:ln>
            <a:noFill/>
          </a:ln>
        </p:spPr>
      </p:pic>
      <p:pic>
        <p:nvPicPr>
          <p:cNvPr id="328" name="Google Shape;328;p33" descr="Interfaz de usuario gráfica, Texto&#10;&#10;Descripción generada automáticamente"/>
          <p:cNvPicPr preferRelativeResize="0"/>
          <p:nvPr/>
        </p:nvPicPr>
        <p:blipFill rotWithShape="1">
          <a:blip r:embed="rId7">
            <a:alphaModFix/>
          </a:blip>
          <a:srcRect/>
          <a:stretch/>
        </p:blipFill>
        <p:spPr>
          <a:xfrm>
            <a:off x="3340682" y="3846770"/>
            <a:ext cx="4719255" cy="712474"/>
          </a:xfrm>
          <a:prstGeom prst="rect">
            <a:avLst/>
          </a:prstGeom>
          <a:noFill/>
          <a:ln>
            <a:noFill/>
          </a:ln>
        </p:spPr>
      </p:pic>
      <p:pic>
        <p:nvPicPr>
          <p:cNvPr id="329" name="Google Shape;329;p33" descr="Texto&#10;&#10;Descripción generada automáticamente"/>
          <p:cNvPicPr preferRelativeResize="0"/>
          <p:nvPr/>
        </p:nvPicPr>
        <p:blipFill rotWithShape="1">
          <a:blip r:embed="rId8">
            <a:alphaModFix/>
          </a:blip>
          <a:srcRect/>
          <a:stretch/>
        </p:blipFill>
        <p:spPr>
          <a:xfrm>
            <a:off x="3340682" y="4756805"/>
            <a:ext cx="4860339" cy="712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500"/>
                                        <p:tgtEl>
                                          <p:spTgt spid="3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9"/>
                                        </p:tgtEl>
                                        <p:attrNameLst>
                                          <p:attrName>style.visibility</p:attrName>
                                        </p:attrNameLst>
                                      </p:cBhvr>
                                      <p:to>
                                        <p:strVal val="visible"/>
                                      </p:to>
                                    </p:set>
                                    <p:animEffect transition="in" filter="fade">
                                      <p:cBhvr>
                                        <p:cTn id="22"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4"/>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335" name="Google Shape;335;p34" descr="Imagen que contiene Interfaz de usuario gráfica&#10;&#10;Descripción generada automáticamente"/>
          <p:cNvPicPr preferRelativeResize="0"/>
          <p:nvPr/>
        </p:nvPicPr>
        <p:blipFill rotWithShape="1">
          <a:blip r:embed="rId4">
            <a:alphaModFix/>
          </a:blip>
          <a:srcRect/>
          <a:stretch/>
        </p:blipFill>
        <p:spPr>
          <a:xfrm>
            <a:off x="3239369" y="-4565850"/>
            <a:ext cx="3401443" cy="1025832"/>
          </a:xfrm>
          <a:prstGeom prst="rect">
            <a:avLst/>
          </a:prstGeom>
          <a:noFill/>
          <a:ln>
            <a:noFill/>
          </a:ln>
        </p:spPr>
      </p:pic>
      <p:pic>
        <p:nvPicPr>
          <p:cNvPr id="336" name="Google Shape;336;p34" descr="Texto&#10;&#10;Descripción generada automáticamente con confianza media"/>
          <p:cNvPicPr preferRelativeResize="0"/>
          <p:nvPr/>
        </p:nvPicPr>
        <p:blipFill rotWithShape="1">
          <a:blip r:embed="rId5">
            <a:alphaModFix/>
          </a:blip>
          <a:srcRect/>
          <a:stretch/>
        </p:blipFill>
        <p:spPr>
          <a:xfrm>
            <a:off x="3340682" y="-3053300"/>
            <a:ext cx="4331274" cy="712474"/>
          </a:xfrm>
          <a:prstGeom prst="rect">
            <a:avLst/>
          </a:prstGeom>
          <a:noFill/>
          <a:ln>
            <a:noFill/>
          </a:ln>
        </p:spPr>
      </p:pic>
      <p:pic>
        <p:nvPicPr>
          <p:cNvPr id="337" name="Google Shape;337;p34" descr="Interfaz de usuario gráfica, Texto&#10;&#10;Descripción generada automáticamente"/>
          <p:cNvPicPr preferRelativeResize="0"/>
          <p:nvPr/>
        </p:nvPicPr>
        <p:blipFill rotWithShape="1">
          <a:blip r:embed="rId6">
            <a:alphaModFix/>
          </a:blip>
          <a:srcRect/>
          <a:stretch/>
        </p:blipFill>
        <p:spPr>
          <a:xfrm>
            <a:off x="3340682" y="-2143265"/>
            <a:ext cx="4197245" cy="712474"/>
          </a:xfrm>
          <a:prstGeom prst="rect">
            <a:avLst/>
          </a:prstGeom>
          <a:noFill/>
          <a:ln>
            <a:noFill/>
          </a:ln>
        </p:spPr>
      </p:pic>
      <p:pic>
        <p:nvPicPr>
          <p:cNvPr id="338" name="Google Shape;338;p34" descr="Interfaz de usuario gráfica, Texto&#10;&#10;Descripción generada automáticamente"/>
          <p:cNvPicPr preferRelativeResize="0"/>
          <p:nvPr/>
        </p:nvPicPr>
        <p:blipFill rotWithShape="1">
          <a:blip r:embed="rId7">
            <a:alphaModFix/>
          </a:blip>
          <a:srcRect/>
          <a:stretch/>
        </p:blipFill>
        <p:spPr>
          <a:xfrm>
            <a:off x="3340682" y="-1233230"/>
            <a:ext cx="4719255" cy="712474"/>
          </a:xfrm>
          <a:prstGeom prst="rect">
            <a:avLst/>
          </a:prstGeom>
          <a:noFill/>
          <a:ln>
            <a:noFill/>
          </a:ln>
        </p:spPr>
      </p:pic>
      <p:pic>
        <p:nvPicPr>
          <p:cNvPr id="339" name="Google Shape;339;p34" descr="Texto&#10;&#10;Descripción generada automáticamente"/>
          <p:cNvPicPr preferRelativeResize="0"/>
          <p:nvPr/>
        </p:nvPicPr>
        <p:blipFill rotWithShape="1">
          <a:blip r:embed="rId8">
            <a:alphaModFix/>
          </a:blip>
          <a:srcRect/>
          <a:stretch/>
        </p:blipFill>
        <p:spPr>
          <a:xfrm>
            <a:off x="3340682" y="518633"/>
            <a:ext cx="4860339" cy="712474"/>
          </a:xfrm>
          <a:prstGeom prst="rect">
            <a:avLst/>
          </a:prstGeom>
          <a:noFill/>
          <a:ln>
            <a:noFill/>
          </a:ln>
        </p:spPr>
      </p:pic>
      <p:pic>
        <p:nvPicPr>
          <p:cNvPr id="340" name="Google Shape;340;p34" descr="Una captura de pantalla de un celular&#10;&#10;Descripción generada automáticamente con confianza media"/>
          <p:cNvPicPr preferRelativeResize="0"/>
          <p:nvPr/>
        </p:nvPicPr>
        <p:blipFill rotWithShape="1">
          <a:blip r:embed="rId9">
            <a:alphaModFix/>
          </a:blip>
          <a:srcRect/>
          <a:stretch/>
        </p:blipFill>
        <p:spPr>
          <a:xfrm>
            <a:off x="3826197" y="1555434"/>
            <a:ext cx="7125987" cy="44026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5"/>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346" name="Google Shape;346;p35" descr="Imagen que contiene Interfaz de usuario gráfica&#10;&#10;Descripción generada automáticamente"/>
          <p:cNvPicPr preferRelativeResize="0"/>
          <p:nvPr/>
        </p:nvPicPr>
        <p:blipFill rotWithShape="1">
          <a:blip r:embed="rId4">
            <a:alphaModFix/>
          </a:blip>
          <a:srcRect/>
          <a:stretch/>
        </p:blipFill>
        <p:spPr>
          <a:xfrm>
            <a:off x="3239369" y="539550"/>
            <a:ext cx="3401443" cy="1025832"/>
          </a:xfrm>
          <a:prstGeom prst="rect">
            <a:avLst/>
          </a:prstGeom>
          <a:noFill/>
          <a:ln>
            <a:noFill/>
          </a:ln>
        </p:spPr>
      </p:pic>
      <p:pic>
        <p:nvPicPr>
          <p:cNvPr id="347" name="Google Shape;347;p35" descr="Texto&#10;&#10;Descripción generada automáticamente con confianza media"/>
          <p:cNvPicPr preferRelativeResize="0"/>
          <p:nvPr/>
        </p:nvPicPr>
        <p:blipFill rotWithShape="1">
          <a:blip r:embed="rId5">
            <a:alphaModFix/>
          </a:blip>
          <a:srcRect/>
          <a:stretch/>
        </p:blipFill>
        <p:spPr>
          <a:xfrm>
            <a:off x="3366108" y="2084485"/>
            <a:ext cx="3937522" cy="647704"/>
          </a:xfrm>
          <a:prstGeom prst="rect">
            <a:avLst/>
          </a:prstGeom>
          <a:noFill/>
          <a:ln>
            <a:noFill/>
          </a:ln>
        </p:spPr>
      </p:pic>
      <p:pic>
        <p:nvPicPr>
          <p:cNvPr id="348" name="Google Shape;348;p35" descr="Interfaz de usuario gráfica, Texto&#10;&#10;Descripción generada automáticamente"/>
          <p:cNvPicPr preferRelativeResize="0"/>
          <p:nvPr/>
        </p:nvPicPr>
        <p:blipFill rotWithShape="1">
          <a:blip r:embed="rId6">
            <a:alphaModFix/>
          </a:blip>
          <a:srcRect/>
          <a:stretch/>
        </p:blipFill>
        <p:spPr>
          <a:xfrm>
            <a:off x="3360016" y="2994520"/>
            <a:ext cx="3815677" cy="647704"/>
          </a:xfrm>
          <a:prstGeom prst="rect">
            <a:avLst/>
          </a:prstGeom>
          <a:noFill/>
          <a:ln>
            <a:noFill/>
          </a:ln>
        </p:spPr>
      </p:pic>
      <p:pic>
        <p:nvPicPr>
          <p:cNvPr id="349" name="Google Shape;349;p35" descr="Interfaz de usuario gráfica, Texto&#10;&#10;Descripción generada automáticamente"/>
          <p:cNvPicPr preferRelativeResize="0"/>
          <p:nvPr/>
        </p:nvPicPr>
        <p:blipFill rotWithShape="1">
          <a:blip r:embed="rId7">
            <a:alphaModFix/>
          </a:blip>
          <a:srcRect/>
          <a:stretch/>
        </p:blipFill>
        <p:spPr>
          <a:xfrm>
            <a:off x="3383743" y="3904555"/>
            <a:ext cx="4290232" cy="647704"/>
          </a:xfrm>
          <a:prstGeom prst="rect">
            <a:avLst/>
          </a:prstGeom>
          <a:noFill/>
          <a:ln>
            <a:noFill/>
          </a:ln>
        </p:spPr>
      </p:pic>
      <p:pic>
        <p:nvPicPr>
          <p:cNvPr id="350" name="Google Shape;350;p35" descr="Texto&#10;&#10;Descripción generada automáticamente"/>
          <p:cNvPicPr preferRelativeResize="0"/>
          <p:nvPr/>
        </p:nvPicPr>
        <p:blipFill rotWithShape="1">
          <a:blip r:embed="rId8">
            <a:alphaModFix/>
          </a:blip>
          <a:srcRect/>
          <a:stretch/>
        </p:blipFill>
        <p:spPr>
          <a:xfrm>
            <a:off x="3390156" y="4856318"/>
            <a:ext cx="4418490" cy="647704"/>
          </a:xfrm>
          <a:prstGeom prst="rect">
            <a:avLst/>
          </a:prstGeom>
          <a:noFill/>
          <a:ln>
            <a:noFill/>
          </a:ln>
        </p:spPr>
      </p:pic>
      <p:pic>
        <p:nvPicPr>
          <p:cNvPr id="351" name="Google Shape;351;p35" descr="Una captura de pantalla de un celular&#10;&#10;Descripción generada automáticamente con confianza media"/>
          <p:cNvPicPr preferRelativeResize="0"/>
          <p:nvPr/>
        </p:nvPicPr>
        <p:blipFill rotWithShape="1">
          <a:blip r:embed="rId9">
            <a:alphaModFix/>
          </a:blip>
          <a:srcRect/>
          <a:stretch/>
        </p:blipFill>
        <p:spPr>
          <a:xfrm>
            <a:off x="3826197" y="7651434"/>
            <a:ext cx="7125987" cy="4402680"/>
          </a:xfrm>
          <a:prstGeom prst="rect">
            <a:avLst/>
          </a:prstGeom>
          <a:noFill/>
          <a:ln>
            <a:noFill/>
          </a:ln>
        </p:spPr>
      </p:pic>
      <p:pic>
        <p:nvPicPr>
          <p:cNvPr id="352" name="Google Shape;352;p35" descr="Texto&#10;&#10;Descripción generada automáticamente con confianza media"/>
          <p:cNvPicPr preferRelativeResize="0"/>
          <p:nvPr/>
        </p:nvPicPr>
        <p:blipFill rotWithShape="1">
          <a:blip r:embed="rId10">
            <a:alphaModFix/>
          </a:blip>
          <a:srcRect/>
          <a:stretch/>
        </p:blipFill>
        <p:spPr>
          <a:xfrm>
            <a:off x="7840119" y="2104855"/>
            <a:ext cx="3775744" cy="628303"/>
          </a:xfrm>
          <a:prstGeom prst="rect">
            <a:avLst/>
          </a:prstGeom>
          <a:noFill/>
          <a:ln>
            <a:noFill/>
          </a:ln>
        </p:spPr>
      </p:pic>
      <p:pic>
        <p:nvPicPr>
          <p:cNvPr id="353" name="Google Shape;353;p35"/>
          <p:cNvPicPr preferRelativeResize="0"/>
          <p:nvPr/>
        </p:nvPicPr>
        <p:blipFill rotWithShape="1">
          <a:blip r:embed="rId11">
            <a:alphaModFix/>
          </a:blip>
          <a:srcRect/>
          <a:stretch/>
        </p:blipFill>
        <p:spPr>
          <a:xfrm>
            <a:off x="7840119" y="2440757"/>
            <a:ext cx="407218" cy="4072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500"/>
                                        <p:tgtEl>
                                          <p:spTgt spid="3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101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6"/>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359" name="Google Shape;359;p36" descr="Imagen que contiene Interfaz de usuario gráfica&#10;&#10;Descripción generada automáticamente"/>
          <p:cNvPicPr preferRelativeResize="0"/>
          <p:nvPr/>
        </p:nvPicPr>
        <p:blipFill rotWithShape="1">
          <a:blip r:embed="rId4">
            <a:alphaModFix/>
          </a:blip>
          <a:srcRect/>
          <a:stretch/>
        </p:blipFill>
        <p:spPr>
          <a:xfrm>
            <a:off x="3239369" y="539550"/>
            <a:ext cx="3401443" cy="1025832"/>
          </a:xfrm>
          <a:prstGeom prst="rect">
            <a:avLst/>
          </a:prstGeom>
          <a:noFill/>
          <a:ln>
            <a:noFill/>
          </a:ln>
        </p:spPr>
      </p:pic>
      <p:pic>
        <p:nvPicPr>
          <p:cNvPr id="360" name="Google Shape;360;p36" descr="Texto&#10;&#10;Descripción generada automáticamente con confianza media"/>
          <p:cNvPicPr preferRelativeResize="0"/>
          <p:nvPr/>
        </p:nvPicPr>
        <p:blipFill rotWithShape="1">
          <a:blip r:embed="rId5">
            <a:alphaModFix/>
          </a:blip>
          <a:srcRect/>
          <a:stretch/>
        </p:blipFill>
        <p:spPr>
          <a:xfrm>
            <a:off x="3366108" y="2084485"/>
            <a:ext cx="3937522" cy="647704"/>
          </a:xfrm>
          <a:prstGeom prst="rect">
            <a:avLst/>
          </a:prstGeom>
          <a:noFill/>
          <a:ln>
            <a:noFill/>
          </a:ln>
        </p:spPr>
      </p:pic>
      <p:pic>
        <p:nvPicPr>
          <p:cNvPr id="361" name="Google Shape;361;p36" descr="Interfaz de usuario gráfica, Texto&#10;&#10;Descripción generada automáticamente"/>
          <p:cNvPicPr preferRelativeResize="0"/>
          <p:nvPr/>
        </p:nvPicPr>
        <p:blipFill rotWithShape="1">
          <a:blip r:embed="rId6">
            <a:alphaModFix/>
          </a:blip>
          <a:srcRect/>
          <a:stretch/>
        </p:blipFill>
        <p:spPr>
          <a:xfrm>
            <a:off x="3360016" y="2994520"/>
            <a:ext cx="3815677" cy="647704"/>
          </a:xfrm>
          <a:prstGeom prst="rect">
            <a:avLst/>
          </a:prstGeom>
          <a:noFill/>
          <a:ln>
            <a:noFill/>
          </a:ln>
        </p:spPr>
      </p:pic>
      <p:pic>
        <p:nvPicPr>
          <p:cNvPr id="362" name="Google Shape;362;p36" descr="Interfaz de usuario gráfica, Texto&#10;&#10;Descripción generada automáticamente"/>
          <p:cNvPicPr preferRelativeResize="0"/>
          <p:nvPr/>
        </p:nvPicPr>
        <p:blipFill rotWithShape="1">
          <a:blip r:embed="rId7">
            <a:alphaModFix/>
          </a:blip>
          <a:srcRect/>
          <a:stretch/>
        </p:blipFill>
        <p:spPr>
          <a:xfrm>
            <a:off x="3383743" y="3904555"/>
            <a:ext cx="4290232" cy="647704"/>
          </a:xfrm>
          <a:prstGeom prst="rect">
            <a:avLst/>
          </a:prstGeom>
          <a:noFill/>
          <a:ln>
            <a:noFill/>
          </a:ln>
        </p:spPr>
      </p:pic>
      <p:pic>
        <p:nvPicPr>
          <p:cNvPr id="363" name="Google Shape;363;p36" descr="Texto&#10;&#10;Descripción generada automáticamente"/>
          <p:cNvPicPr preferRelativeResize="0"/>
          <p:nvPr/>
        </p:nvPicPr>
        <p:blipFill rotWithShape="1">
          <a:blip r:embed="rId8">
            <a:alphaModFix/>
          </a:blip>
          <a:srcRect/>
          <a:stretch/>
        </p:blipFill>
        <p:spPr>
          <a:xfrm>
            <a:off x="3390156" y="4856318"/>
            <a:ext cx="4418490" cy="647704"/>
          </a:xfrm>
          <a:prstGeom prst="rect">
            <a:avLst/>
          </a:prstGeom>
          <a:noFill/>
          <a:ln>
            <a:noFill/>
          </a:ln>
        </p:spPr>
      </p:pic>
      <p:pic>
        <p:nvPicPr>
          <p:cNvPr id="364" name="Google Shape;364;p36" descr="Una captura de pantalla de un celular&#10;&#10;Descripción generada automáticamente con confianza media"/>
          <p:cNvPicPr preferRelativeResize="0"/>
          <p:nvPr/>
        </p:nvPicPr>
        <p:blipFill rotWithShape="1">
          <a:blip r:embed="rId9">
            <a:alphaModFix/>
          </a:blip>
          <a:srcRect/>
          <a:stretch/>
        </p:blipFill>
        <p:spPr>
          <a:xfrm>
            <a:off x="3826197" y="7651434"/>
            <a:ext cx="7125987" cy="4402680"/>
          </a:xfrm>
          <a:prstGeom prst="rect">
            <a:avLst/>
          </a:prstGeom>
          <a:noFill/>
          <a:ln>
            <a:noFill/>
          </a:ln>
        </p:spPr>
      </p:pic>
      <p:pic>
        <p:nvPicPr>
          <p:cNvPr id="365" name="Google Shape;365;p36" descr="Texto&#10;&#10;Descripción generada automáticamente con confianza media"/>
          <p:cNvPicPr preferRelativeResize="0"/>
          <p:nvPr/>
        </p:nvPicPr>
        <p:blipFill rotWithShape="1">
          <a:blip r:embed="rId10">
            <a:alphaModFix/>
          </a:blip>
          <a:srcRect/>
          <a:stretch/>
        </p:blipFill>
        <p:spPr>
          <a:xfrm>
            <a:off x="7840119" y="2104855"/>
            <a:ext cx="3775744" cy="628303"/>
          </a:xfrm>
          <a:prstGeom prst="rect">
            <a:avLst/>
          </a:prstGeom>
          <a:noFill/>
          <a:ln>
            <a:noFill/>
          </a:ln>
        </p:spPr>
      </p:pic>
      <p:pic>
        <p:nvPicPr>
          <p:cNvPr id="366" name="Google Shape;366;p36"/>
          <p:cNvPicPr preferRelativeResize="0"/>
          <p:nvPr/>
        </p:nvPicPr>
        <p:blipFill rotWithShape="1">
          <a:blip r:embed="rId11">
            <a:alphaModFix/>
          </a:blip>
          <a:srcRect/>
          <a:stretch/>
        </p:blipFill>
        <p:spPr>
          <a:xfrm>
            <a:off x="7840119" y="2440757"/>
            <a:ext cx="407218" cy="407218"/>
          </a:xfrm>
          <a:prstGeom prst="rect">
            <a:avLst/>
          </a:prstGeom>
          <a:noFill/>
          <a:ln>
            <a:noFill/>
          </a:ln>
        </p:spPr>
      </p:pic>
      <p:pic>
        <p:nvPicPr>
          <p:cNvPr id="367" name="Google Shape;367;p36" descr="Texto&#10;&#10;Descripción generada automáticamente"/>
          <p:cNvPicPr preferRelativeResize="0"/>
          <p:nvPr/>
        </p:nvPicPr>
        <p:blipFill rotWithShape="1">
          <a:blip r:embed="rId12">
            <a:alphaModFix/>
          </a:blip>
          <a:srcRect/>
          <a:stretch/>
        </p:blipFill>
        <p:spPr>
          <a:xfrm>
            <a:off x="7808646" y="3137520"/>
            <a:ext cx="3621354" cy="590883"/>
          </a:xfrm>
          <a:prstGeom prst="rect">
            <a:avLst/>
          </a:prstGeom>
          <a:noFill/>
          <a:ln>
            <a:noFill/>
          </a:ln>
        </p:spPr>
      </p:pic>
      <p:pic>
        <p:nvPicPr>
          <p:cNvPr id="368" name="Google Shape;368;p36"/>
          <p:cNvPicPr preferRelativeResize="0"/>
          <p:nvPr/>
        </p:nvPicPr>
        <p:blipFill rotWithShape="1">
          <a:blip r:embed="rId11">
            <a:alphaModFix/>
          </a:blip>
          <a:srcRect/>
          <a:stretch/>
        </p:blipFill>
        <p:spPr>
          <a:xfrm>
            <a:off x="8402094" y="3875730"/>
            <a:ext cx="370116" cy="370116"/>
          </a:xfrm>
          <a:prstGeom prst="rect">
            <a:avLst/>
          </a:prstGeom>
          <a:noFill/>
          <a:ln>
            <a:noFill/>
          </a:ln>
        </p:spPr>
      </p:pic>
      <p:pic>
        <p:nvPicPr>
          <p:cNvPr id="369" name="Google Shape;369;p36"/>
          <p:cNvPicPr preferRelativeResize="0"/>
          <p:nvPr/>
        </p:nvPicPr>
        <p:blipFill rotWithShape="1">
          <a:blip r:embed="rId11">
            <a:alphaModFix/>
          </a:blip>
          <a:srcRect/>
          <a:stretch/>
        </p:blipFill>
        <p:spPr>
          <a:xfrm>
            <a:off x="9003152" y="3863642"/>
            <a:ext cx="370116" cy="370116"/>
          </a:xfrm>
          <a:prstGeom prst="rect">
            <a:avLst/>
          </a:prstGeom>
          <a:noFill/>
          <a:ln>
            <a:noFill/>
          </a:ln>
        </p:spPr>
      </p:pic>
      <p:pic>
        <p:nvPicPr>
          <p:cNvPr id="370" name="Google Shape;370;p36"/>
          <p:cNvPicPr preferRelativeResize="0"/>
          <p:nvPr/>
        </p:nvPicPr>
        <p:blipFill rotWithShape="1">
          <a:blip r:embed="rId11">
            <a:alphaModFix/>
          </a:blip>
          <a:srcRect/>
          <a:stretch/>
        </p:blipFill>
        <p:spPr>
          <a:xfrm>
            <a:off x="9604210" y="3851554"/>
            <a:ext cx="370116" cy="370116"/>
          </a:xfrm>
          <a:prstGeom prst="rect">
            <a:avLst/>
          </a:prstGeom>
          <a:noFill/>
          <a:ln>
            <a:noFill/>
          </a:ln>
        </p:spPr>
      </p:pic>
      <p:pic>
        <p:nvPicPr>
          <p:cNvPr id="371" name="Google Shape;371;p36"/>
          <p:cNvPicPr preferRelativeResize="0"/>
          <p:nvPr/>
        </p:nvPicPr>
        <p:blipFill rotWithShape="1">
          <a:blip r:embed="rId11">
            <a:alphaModFix/>
          </a:blip>
          <a:srcRect/>
          <a:stretch/>
        </p:blipFill>
        <p:spPr>
          <a:xfrm>
            <a:off x="10205268" y="3839466"/>
            <a:ext cx="370116" cy="370116"/>
          </a:xfrm>
          <a:prstGeom prst="rect">
            <a:avLst/>
          </a:prstGeom>
          <a:noFill/>
          <a:ln>
            <a:noFill/>
          </a:ln>
        </p:spPr>
      </p:pic>
      <p:pic>
        <p:nvPicPr>
          <p:cNvPr id="372" name="Google Shape;372;p36" descr="Interfaz de usuario gráfica, Texto&#10;&#10;Descripción generada automáticamente"/>
          <p:cNvPicPr preferRelativeResize="0"/>
          <p:nvPr/>
        </p:nvPicPr>
        <p:blipFill rotWithShape="1">
          <a:blip r:embed="rId13">
            <a:alphaModFix/>
          </a:blip>
          <a:srcRect/>
          <a:stretch/>
        </p:blipFill>
        <p:spPr>
          <a:xfrm>
            <a:off x="7808646" y="4500136"/>
            <a:ext cx="3791011" cy="5908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96" name="Google Shape;96;p2"/>
          <p:cNvSpPr txBox="1"/>
          <p:nvPr/>
        </p:nvSpPr>
        <p:spPr>
          <a:xfrm>
            <a:off x="2235455" y="2875002"/>
            <a:ext cx="772108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AR" sz="6600" b="0" i="0" u="none" strike="noStrike" cap="none">
                <a:solidFill>
                  <a:schemeClr val="lt1"/>
                </a:solidFill>
                <a:latin typeface="Russo One"/>
                <a:ea typeface="Russo One"/>
                <a:cs typeface="Russo One"/>
                <a:sym typeface="Russo One"/>
              </a:rPr>
              <a:t>AUREUS ORIGINS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7"/>
          <p:cNvPicPr preferRelativeResize="0"/>
          <p:nvPr/>
        </p:nvPicPr>
        <p:blipFill rotWithShape="1">
          <a:blip r:embed="rId3">
            <a:alphaModFix/>
          </a:blip>
          <a:srcRect/>
          <a:stretch/>
        </p:blipFill>
        <p:spPr>
          <a:xfrm>
            <a:off x="1" y="0"/>
            <a:ext cx="12191996" cy="6857998"/>
          </a:xfrm>
          <a:prstGeom prst="rect">
            <a:avLst/>
          </a:prstGeom>
          <a:noFill/>
          <a:ln>
            <a:noFill/>
          </a:ln>
        </p:spPr>
      </p:pic>
      <p:pic>
        <p:nvPicPr>
          <p:cNvPr id="378" name="Google Shape;378;p37" descr="Imagen que contiene Interfaz de usuario gráfica&#10;&#10;Descripción generada automáticamente"/>
          <p:cNvPicPr preferRelativeResize="0"/>
          <p:nvPr/>
        </p:nvPicPr>
        <p:blipFill rotWithShape="1">
          <a:blip r:embed="rId4">
            <a:alphaModFix/>
          </a:blip>
          <a:srcRect/>
          <a:stretch/>
        </p:blipFill>
        <p:spPr>
          <a:xfrm>
            <a:off x="3239369" y="-5803193"/>
            <a:ext cx="3401443" cy="1025832"/>
          </a:xfrm>
          <a:prstGeom prst="rect">
            <a:avLst/>
          </a:prstGeom>
          <a:noFill/>
          <a:ln>
            <a:noFill/>
          </a:ln>
        </p:spPr>
      </p:pic>
      <p:pic>
        <p:nvPicPr>
          <p:cNvPr id="379" name="Google Shape;379;p37" descr="Texto&#10;&#10;Descripción generada automáticamente con confianza media"/>
          <p:cNvPicPr preferRelativeResize="0"/>
          <p:nvPr/>
        </p:nvPicPr>
        <p:blipFill rotWithShape="1">
          <a:blip r:embed="rId5">
            <a:alphaModFix/>
          </a:blip>
          <a:srcRect/>
          <a:stretch/>
        </p:blipFill>
        <p:spPr>
          <a:xfrm>
            <a:off x="3366108" y="-4258258"/>
            <a:ext cx="3937522" cy="647704"/>
          </a:xfrm>
          <a:prstGeom prst="rect">
            <a:avLst/>
          </a:prstGeom>
          <a:noFill/>
          <a:ln>
            <a:noFill/>
          </a:ln>
        </p:spPr>
      </p:pic>
      <p:pic>
        <p:nvPicPr>
          <p:cNvPr id="380" name="Google Shape;380;p37" descr="Interfaz de usuario gráfica, Texto&#10;&#10;Descripción generada automáticamente"/>
          <p:cNvPicPr preferRelativeResize="0"/>
          <p:nvPr/>
        </p:nvPicPr>
        <p:blipFill rotWithShape="1">
          <a:blip r:embed="rId6">
            <a:alphaModFix/>
          </a:blip>
          <a:srcRect/>
          <a:stretch/>
        </p:blipFill>
        <p:spPr>
          <a:xfrm>
            <a:off x="3360016" y="-3348223"/>
            <a:ext cx="3815677" cy="647704"/>
          </a:xfrm>
          <a:prstGeom prst="rect">
            <a:avLst/>
          </a:prstGeom>
          <a:noFill/>
          <a:ln>
            <a:noFill/>
          </a:ln>
        </p:spPr>
      </p:pic>
      <p:pic>
        <p:nvPicPr>
          <p:cNvPr id="381" name="Google Shape;381;p37" descr="Interfaz de usuario gráfica, Texto&#10;&#10;Descripción generada automáticamente"/>
          <p:cNvPicPr preferRelativeResize="0"/>
          <p:nvPr/>
        </p:nvPicPr>
        <p:blipFill rotWithShape="1">
          <a:blip r:embed="rId7">
            <a:alphaModFix/>
          </a:blip>
          <a:srcRect/>
          <a:stretch/>
        </p:blipFill>
        <p:spPr>
          <a:xfrm>
            <a:off x="3383743" y="-2438188"/>
            <a:ext cx="4290232" cy="647704"/>
          </a:xfrm>
          <a:prstGeom prst="rect">
            <a:avLst/>
          </a:prstGeom>
          <a:noFill/>
          <a:ln>
            <a:noFill/>
          </a:ln>
        </p:spPr>
      </p:pic>
      <p:pic>
        <p:nvPicPr>
          <p:cNvPr id="382" name="Google Shape;382;p37" descr="Texto&#10;&#10;Descripción generada automáticamente"/>
          <p:cNvPicPr preferRelativeResize="0"/>
          <p:nvPr/>
        </p:nvPicPr>
        <p:blipFill rotWithShape="1">
          <a:blip r:embed="rId8">
            <a:alphaModFix/>
          </a:blip>
          <a:srcRect/>
          <a:stretch/>
        </p:blipFill>
        <p:spPr>
          <a:xfrm>
            <a:off x="3390156" y="-1486425"/>
            <a:ext cx="4418490" cy="647704"/>
          </a:xfrm>
          <a:prstGeom prst="rect">
            <a:avLst/>
          </a:prstGeom>
          <a:noFill/>
          <a:ln>
            <a:noFill/>
          </a:ln>
        </p:spPr>
      </p:pic>
      <p:pic>
        <p:nvPicPr>
          <p:cNvPr id="383" name="Google Shape;383;p37" descr="Una captura de pantalla de un celular&#10;&#10;Descripción generada automáticamente con confianza media"/>
          <p:cNvPicPr preferRelativeResize="0"/>
          <p:nvPr/>
        </p:nvPicPr>
        <p:blipFill rotWithShape="1">
          <a:blip r:embed="rId9">
            <a:alphaModFix/>
          </a:blip>
          <a:srcRect/>
          <a:stretch/>
        </p:blipFill>
        <p:spPr>
          <a:xfrm>
            <a:off x="3826197" y="7651434"/>
            <a:ext cx="7125987" cy="4402680"/>
          </a:xfrm>
          <a:prstGeom prst="rect">
            <a:avLst/>
          </a:prstGeom>
          <a:noFill/>
          <a:ln>
            <a:noFill/>
          </a:ln>
        </p:spPr>
      </p:pic>
      <p:pic>
        <p:nvPicPr>
          <p:cNvPr id="384" name="Google Shape;384;p37" descr="Texto&#10;&#10;Descripción generada automáticamente con confianza media"/>
          <p:cNvPicPr preferRelativeResize="0"/>
          <p:nvPr/>
        </p:nvPicPr>
        <p:blipFill rotWithShape="1">
          <a:blip r:embed="rId10">
            <a:alphaModFix/>
          </a:blip>
          <a:srcRect/>
          <a:stretch/>
        </p:blipFill>
        <p:spPr>
          <a:xfrm>
            <a:off x="7840119" y="-4237888"/>
            <a:ext cx="3775744" cy="628303"/>
          </a:xfrm>
          <a:prstGeom prst="rect">
            <a:avLst/>
          </a:prstGeom>
          <a:noFill/>
          <a:ln>
            <a:noFill/>
          </a:ln>
        </p:spPr>
      </p:pic>
      <p:pic>
        <p:nvPicPr>
          <p:cNvPr id="385" name="Google Shape;385;p37"/>
          <p:cNvPicPr preferRelativeResize="0"/>
          <p:nvPr/>
        </p:nvPicPr>
        <p:blipFill rotWithShape="1">
          <a:blip r:embed="rId11">
            <a:alphaModFix/>
          </a:blip>
          <a:srcRect/>
          <a:stretch/>
        </p:blipFill>
        <p:spPr>
          <a:xfrm>
            <a:off x="7840119" y="-3901986"/>
            <a:ext cx="407218" cy="407218"/>
          </a:xfrm>
          <a:prstGeom prst="rect">
            <a:avLst/>
          </a:prstGeom>
          <a:noFill/>
          <a:ln>
            <a:noFill/>
          </a:ln>
        </p:spPr>
      </p:pic>
      <p:pic>
        <p:nvPicPr>
          <p:cNvPr id="386" name="Google Shape;386;p37" descr="Texto&#10;&#10;Descripción generada automáticamente"/>
          <p:cNvPicPr preferRelativeResize="0"/>
          <p:nvPr/>
        </p:nvPicPr>
        <p:blipFill rotWithShape="1">
          <a:blip r:embed="rId12">
            <a:alphaModFix/>
          </a:blip>
          <a:srcRect/>
          <a:stretch/>
        </p:blipFill>
        <p:spPr>
          <a:xfrm>
            <a:off x="7808646" y="-3205223"/>
            <a:ext cx="3621354" cy="590883"/>
          </a:xfrm>
          <a:prstGeom prst="rect">
            <a:avLst/>
          </a:prstGeom>
          <a:noFill/>
          <a:ln>
            <a:noFill/>
          </a:ln>
        </p:spPr>
      </p:pic>
      <p:pic>
        <p:nvPicPr>
          <p:cNvPr id="387" name="Google Shape;387;p37"/>
          <p:cNvPicPr preferRelativeResize="0"/>
          <p:nvPr/>
        </p:nvPicPr>
        <p:blipFill rotWithShape="1">
          <a:blip r:embed="rId11">
            <a:alphaModFix/>
          </a:blip>
          <a:srcRect/>
          <a:stretch/>
        </p:blipFill>
        <p:spPr>
          <a:xfrm>
            <a:off x="8402094" y="-2467013"/>
            <a:ext cx="370116" cy="370116"/>
          </a:xfrm>
          <a:prstGeom prst="rect">
            <a:avLst/>
          </a:prstGeom>
          <a:noFill/>
          <a:ln>
            <a:noFill/>
          </a:ln>
        </p:spPr>
      </p:pic>
      <p:pic>
        <p:nvPicPr>
          <p:cNvPr id="388" name="Google Shape;388;p37"/>
          <p:cNvPicPr preferRelativeResize="0"/>
          <p:nvPr/>
        </p:nvPicPr>
        <p:blipFill rotWithShape="1">
          <a:blip r:embed="rId11">
            <a:alphaModFix/>
          </a:blip>
          <a:srcRect/>
          <a:stretch/>
        </p:blipFill>
        <p:spPr>
          <a:xfrm>
            <a:off x="9003152" y="-2479101"/>
            <a:ext cx="370116" cy="370116"/>
          </a:xfrm>
          <a:prstGeom prst="rect">
            <a:avLst/>
          </a:prstGeom>
          <a:noFill/>
          <a:ln>
            <a:noFill/>
          </a:ln>
        </p:spPr>
      </p:pic>
      <p:pic>
        <p:nvPicPr>
          <p:cNvPr id="389" name="Google Shape;389;p37"/>
          <p:cNvPicPr preferRelativeResize="0"/>
          <p:nvPr/>
        </p:nvPicPr>
        <p:blipFill rotWithShape="1">
          <a:blip r:embed="rId11">
            <a:alphaModFix/>
          </a:blip>
          <a:srcRect/>
          <a:stretch/>
        </p:blipFill>
        <p:spPr>
          <a:xfrm>
            <a:off x="9604210" y="-2491189"/>
            <a:ext cx="370116" cy="370116"/>
          </a:xfrm>
          <a:prstGeom prst="rect">
            <a:avLst/>
          </a:prstGeom>
          <a:noFill/>
          <a:ln>
            <a:noFill/>
          </a:ln>
        </p:spPr>
      </p:pic>
      <p:pic>
        <p:nvPicPr>
          <p:cNvPr id="390" name="Google Shape;390;p37"/>
          <p:cNvPicPr preferRelativeResize="0"/>
          <p:nvPr/>
        </p:nvPicPr>
        <p:blipFill rotWithShape="1">
          <a:blip r:embed="rId11">
            <a:alphaModFix/>
          </a:blip>
          <a:srcRect/>
          <a:stretch/>
        </p:blipFill>
        <p:spPr>
          <a:xfrm>
            <a:off x="10205268" y="-2503277"/>
            <a:ext cx="370116" cy="370116"/>
          </a:xfrm>
          <a:prstGeom prst="rect">
            <a:avLst/>
          </a:prstGeom>
          <a:noFill/>
          <a:ln>
            <a:noFill/>
          </a:ln>
        </p:spPr>
      </p:pic>
      <p:pic>
        <p:nvPicPr>
          <p:cNvPr id="391" name="Google Shape;391;p37" descr="Interfaz de usuario gráfica, Texto&#10;&#10;Descripción generada automáticamente"/>
          <p:cNvPicPr preferRelativeResize="0"/>
          <p:nvPr/>
        </p:nvPicPr>
        <p:blipFill rotWithShape="1">
          <a:blip r:embed="rId13">
            <a:alphaModFix/>
          </a:blip>
          <a:srcRect/>
          <a:stretch/>
        </p:blipFill>
        <p:spPr>
          <a:xfrm>
            <a:off x="3570474" y="465164"/>
            <a:ext cx="3791011" cy="590883"/>
          </a:xfrm>
          <a:prstGeom prst="rect">
            <a:avLst/>
          </a:prstGeom>
          <a:noFill/>
          <a:ln>
            <a:noFill/>
          </a:ln>
        </p:spPr>
      </p:pic>
      <p:pic>
        <p:nvPicPr>
          <p:cNvPr id="392" name="Google Shape;392;p37"/>
          <p:cNvPicPr preferRelativeResize="0"/>
          <p:nvPr/>
        </p:nvPicPr>
        <p:blipFill rotWithShape="1">
          <a:blip r:embed="rId14">
            <a:alphaModFix/>
          </a:blip>
          <a:srcRect/>
          <a:stretch/>
        </p:blipFill>
        <p:spPr>
          <a:xfrm>
            <a:off x="3427188" y="1548004"/>
            <a:ext cx="3761989" cy="3761989"/>
          </a:xfrm>
          <a:prstGeom prst="rect">
            <a:avLst/>
          </a:prstGeom>
          <a:noFill/>
          <a:ln>
            <a:noFill/>
          </a:ln>
        </p:spPr>
      </p:pic>
      <p:pic>
        <p:nvPicPr>
          <p:cNvPr id="393" name="Google Shape;393;p37"/>
          <p:cNvPicPr preferRelativeResize="0"/>
          <p:nvPr/>
        </p:nvPicPr>
        <p:blipFill rotWithShape="1">
          <a:blip r:embed="rId15">
            <a:alphaModFix/>
          </a:blip>
          <a:srcRect/>
          <a:stretch/>
        </p:blipFill>
        <p:spPr>
          <a:xfrm>
            <a:off x="4752688" y="1944722"/>
            <a:ext cx="3761988" cy="3761988"/>
          </a:xfrm>
          <a:prstGeom prst="rect">
            <a:avLst/>
          </a:prstGeom>
          <a:noFill/>
          <a:ln>
            <a:noFill/>
          </a:ln>
        </p:spPr>
      </p:pic>
      <p:pic>
        <p:nvPicPr>
          <p:cNvPr id="394" name="Google Shape;394;p37"/>
          <p:cNvPicPr preferRelativeResize="0"/>
          <p:nvPr/>
        </p:nvPicPr>
        <p:blipFill rotWithShape="1">
          <a:blip r:embed="rId16">
            <a:alphaModFix/>
          </a:blip>
          <a:srcRect/>
          <a:stretch/>
        </p:blipFill>
        <p:spPr>
          <a:xfrm>
            <a:off x="5769747" y="2436680"/>
            <a:ext cx="3761988" cy="3761988"/>
          </a:xfrm>
          <a:prstGeom prst="rect">
            <a:avLst/>
          </a:prstGeom>
          <a:noFill/>
          <a:ln>
            <a:noFill/>
          </a:ln>
        </p:spPr>
      </p:pic>
      <p:pic>
        <p:nvPicPr>
          <p:cNvPr id="395" name="Google Shape;395;p37"/>
          <p:cNvPicPr preferRelativeResize="0"/>
          <p:nvPr/>
        </p:nvPicPr>
        <p:blipFill rotWithShape="1">
          <a:blip r:embed="rId17">
            <a:alphaModFix/>
          </a:blip>
          <a:srcRect/>
          <a:stretch/>
        </p:blipFill>
        <p:spPr>
          <a:xfrm>
            <a:off x="7492274" y="1418520"/>
            <a:ext cx="3761987" cy="37619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500"/>
                                        <p:tgtEl>
                                          <p:spTgt spid="3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500"/>
                                        <p:tgtEl>
                                          <p:spTgt spid="3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4"/>
                                        </p:tgtEl>
                                        <p:attrNameLst>
                                          <p:attrName>style.visibility</p:attrName>
                                        </p:attrNameLst>
                                      </p:cBhvr>
                                      <p:to>
                                        <p:strVal val="visible"/>
                                      </p:to>
                                    </p:set>
                                    <p:animEffect transition="in" filter="fade">
                                      <p:cBhvr>
                                        <p:cTn id="17" dur="500"/>
                                        <p:tgtEl>
                                          <p:spTgt spid="3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5"/>
                                        </p:tgtEl>
                                        <p:attrNameLst>
                                          <p:attrName>style.visibility</p:attrName>
                                        </p:attrNameLst>
                                      </p:cBhvr>
                                      <p:to>
                                        <p:strVal val="visible"/>
                                      </p:to>
                                    </p:set>
                                    <p:animEffect transition="in" filter="fade">
                                      <p:cBhvr>
                                        <p:cTn id="22" dur="5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8"/>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01" name="Google Shape;401;p38"/>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02" name="Google Shape;402;p38"/>
          <p:cNvPicPr preferRelativeResize="0"/>
          <p:nvPr/>
        </p:nvPicPr>
        <p:blipFill rotWithShape="1">
          <a:blip r:embed="rId5">
            <a:alphaModFix/>
          </a:blip>
          <a:srcRect/>
          <a:stretch/>
        </p:blipFill>
        <p:spPr>
          <a:xfrm>
            <a:off x="2642466" y="1696876"/>
            <a:ext cx="6907066" cy="46167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9"/>
          <p:cNvPicPr preferRelativeResize="0"/>
          <p:nvPr/>
        </p:nvPicPr>
        <p:blipFill rotWithShape="1">
          <a:blip r:embed="rId3">
            <a:alphaModFix/>
          </a:blip>
          <a:srcRect/>
          <a:stretch/>
        </p:blipFill>
        <p:spPr>
          <a:xfrm>
            <a:off x="1" y="0"/>
            <a:ext cx="12191996" cy="6857997"/>
          </a:xfrm>
          <a:prstGeom prst="rect">
            <a:avLst/>
          </a:prstGeom>
          <a:noFill/>
          <a:ln>
            <a:noFill/>
          </a:ln>
        </p:spPr>
      </p:pic>
      <p:pic>
        <p:nvPicPr>
          <p:cNvPr id="408" name="Google Shape;408;p39" descr="Texto&#10;&#10;Descripción generada automáticamente"/>
          <p:cNvPicPr preferRelativeResize="0"/>
          <p:nvPr/>
        </p:nvPicPr>
        <p:blipFill rotWithShape="1">
          <a:blip r:embed="rId4">
            <a:alphaModFix/>
          </a:blip>
          <a:srcRect/>
          <a:stretch/>
        </p:blipFill>
        <p:spPr>
          <a:xfrm>
            <a:off x="1043579" y="4145852"/>
            <a:ext cx="4341410" cy="840850"/>
          </a:xfrm>
          <a:prstGeom prst="rect">
            <a:avLst/>
          </a:prstGeom>
          <a:noFill/>
          <a:ln>
            <a:noFill/>
          </a:ln>
        </p:spPr>
      </p:pic>
      <p:pic>
        <p:nvPicPr>
          <p:cNvPr id="409" name="Google Shape;409;p39" descr="Interfaz de usuario gráfica, Texto&#10;&#10;Descripción generada automáticamente con confianza media"/>
          <p:cNvPicPr preferRelativeResize="0"/>
          <p:nvPr/>
        </p:nvPicPr>
        <p:blipFill rotWithShape="1">
          <a:blip r:embed="rId5">
            <a:alphaModFix/>
          </a:blip>
          <a:srcRect/>
          <a:stretch/>
        </p:blipFill>
        <p:spPr>
          <a:xfrm>
            <a:off x="1043579" y="3014538"/>
            <a:ext cx="3864332" cy="828923"/>
          </a:xfrm>
          <a:prstGeom prst="rect">
            <a:avLst/>
          </a:prstGeom>
          <a:noFill/>
          <a:ln>
            <a:noFill/>
          </a:ln>
        </p:spPr>
      </p:pic>
      <p:pic>
        <p:nvPicPr>
          <p:cNvPr id="410" name="Google Shape;410;p39" descr="Texto&#10;&#10;Descripción generada automáticamente con confianza media"/>
          <p:cNvPicPr preferRelativeResize="0"/>
          <p:nvPr/>
        </p:nvPicPr>
        <p:blipFill rotWithShape="1">
          <a:blip r:embed="rId6">
            <a:alphaModFix/>
          </a:blip>
          <a:srcRect/>
          <a:stretch/>
        </p:blipFill>
        <p:spPr>
          <a:xfrm>
            <a:off x="912507" y="1491105"/>
            <a:ext cx="4669404" cy="1234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500"/>
                                        <p:tgtEl>
                                          <p:spTgt spid="4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0"/>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16" name="Google Shape;416;p40"/>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17" name="Google Shape;417;p40"/>
          <p:cNvPicPr preferRelativeResize="0"/>
          <p:nvPr/>
        </p:nvPicPr>
        <p:blipFill rotWithShape="1">
          <a:blip r:embed="rId5">
            <a:alphaModFix/>
          </a:blip>
          <a:srcRect/>
          <a:stretch/>
        </p:blipFill>
        <p:spPr>
          <a:xfrm>
            <a:off x="1859008" y="1771583"/>
            <a:ext cx="8473983" cy="56640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1"/>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423" name="Google Shape;423;p41"/>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424" name="Google Shape;424;p41"/>
          <p:cNvPicPr preferRelativeResize="0"/>
          <p:nvPr/>
        </p:nvPicPr>
        <p:blipFill rotWithShape="1">
          <a:blip r:embed="rId5">
            <a:alphaModFix/>
          </a:blip>
          <a:srcRect/>
          <a:stretch/>
        </p:blipFill>
        <p:spPr>
          <a:xfrm>
            <a:off x="6209939" y="3704855"/>
            <a:ext cx="4341410" cy="822959"/>
          </a:xfrm>
          <a:prstGeom prst="rect">
            <a:avLst/>
          </a:prstGeom>
          <a:noFill/>
          <a:ln>
            <a:noFill/>
          </a:ln>
        </p:spPr>
      </p:pic>
      <p:pic>
        <p:nvPicPr>
          <p:cNvPr id="425" name="Google Shape;425;p41"/>
          <p:cNvPicPr preferRelativeResize="0"/>
          <p:nvPr/>
        </p:nvPicPr>
        <p:blipFill rotWithShape="1">
          <a:blip r:embed="rId6">
            <a:alphaModFix/>
          </a:blip>
          <a:srcRect/>
          <a:stretch/>
        </p:blipFill>
        <p:spPr>
          <a:xfrm>
            <a:off x="6209939" y="2485031"/>
            <a:ext cx="4538332" cy="860288"/>
          </a:xfrm>
          <a:prstGeom prst="rect">
            <a:avLst/>
          </a:prstGeom>
          <a:noFill/>
          <a:ln>
            <a:noFill/>
          </a:ln>
        </p:spPr>
      </p:pic>
      <p:pic>
        <p:nvPicPr>
          <p:cNvPr id="426" name="Google Shape;426;p41"/>
          <p:cNvPicPr preferRelativeResize="0"/>
          <p:nvPr/>
        </p:nvPicPr>
        <p:blipFill rotWithShape="1">
          <a:blip r:embed="rId7">
            <a:alphaModFix/>
          </a:blip>
          <a:srcRect/>
          <a:stretch/>
        </p:blipFill>
        <p:spPr>
          <a:xfrm>
            <a:off x="6078867" y="1041163"/>
            <a:ext cx="4669404" cy="1234439"/>
          </a:xfrm>
          <a:prstGeom prst="rect">
            <a:avLst/>
          </a:prstGeom>
          <a:noFill/>
          <a:ln>
            <a:noFill/>
          </a:ln>
        </p:spPr>
      </p:pic>
      <p:pic>
        <p:nvPicPr>
          <p:cNvPr id="427" name="Google Shape;427;p41"/>
          <p:cNvPicPr preferRelativeResize="0"/>
          <p:nvPr/>
        </p:nvPicPr>
        <p:blipFill rotWithShape="1">
          <a:blip r:embed="rId8">
            <a:alphaModFix/>
          </a:blip>
          <a:srcRect/>
          <a:stretch/>
        </p:blipFill>
        <p:spPr>
          <a:xfrm>
            <a:off x="6209938" y="4887350"/>
            <a:ext cx="4450549" cy="10635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500"/>
                                        <p:tgtEl>
                                          <p:spTgt spid="4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7"/>
                                        </p:tgtEl>
                                        <p:attrNameLst>
                                          <p:attrName>style.visibility</p:attrName>
                                        </p:attrNameLst>
                                      </p:cBhvr>
                                      <p:to>
                                        <p:strVal val="visible"/>
                                      </p:to>
                                    </p:set>
                                    <p:animEffect transition="in" filter="fade">
                                      <p:cBhvr>
                                        <p:cTn id="17"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42"/>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33" name="Google Shape;433;p42"/>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34" name="Google Shape;434;p42"/>
          <p:cNvPicPr preferRelativeResize="0"/>
          <p:nvPr/>
        </p:nvPicPr>
        <p:blipFill rotWithShape="1">
          <a:blip r:embed="rId5">
            <a:alphaModFix/>
          </a:blip>
          <a:srcRect/>
          <a:stretch/>
        </p:blipFill>
        <p:spPr>
          <a:xfrm>
            <a:off x="2359004" y="1771583"/>
            <a:ext cx="7473991" cy="49956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3"/>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440" name="Google Shape;440;p43"/>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441" name="Google Shape;441;p43"/>
          <p:cNvPicPr preferRelativeResize="0"/>
          <p:nvPr/>
        </p:nvPicPr>
        <p:blipFill rotWithShape="1">
          <a:blip r:embed="rId5">
            <a:alphaModFix/>
          </a:blip>
          <a:srcRect/>
          <a:stretch/>
        </p:blipFill>
        <p:spPr>
          <a:xfrm>
            <a:off x="1043579" y="4151816"/>
            <a:ext cx="4341410" cy="828922"/>
          </a:xfrm>
          <a:prstGeom prst="rect">
            <a:avLst/>
          </a:prstGeom>
          <a:noFill/>
          <a:ln>
            <a:noFill/>
          </a:ln>
        </p:spPr>
      </p:pic>
      <p:pic>
        <p:nvPicPr>
          <p:cNvPr id="442" name="Google Shape;442;p43"/>
          <p:cNvPicPr preferRelativeResize="0"/>
          <p:nvPr/>
        </p:nvPicPr>
        <p:blipFill rotWithShape="1">
          <a:blip r:embed="rId6">
            <a:alphaModFix/>
          </a:blip>
          <a:srcRect/>
          <a:stretch/>
        </p:blipFill>
        <p:spPr>
          <a:xfrm>
            <a:off x="912507" y="1491105"/>
            <a:ext cx="4669404" cy="1234439"/>
          </a:xfrm>
          <a:prstGeom prst="rect">
            <a:avLst/>
          </a:prstGeom>
          <a:noFill/>
          <a:ln>
            <a:noFill/>
          </a:ln>
        </p:spPr>
      </p:pic>
      <p:pic>
        <p:nvPicPr>
          <p:cNvPr id="443" name="Google Shape;443;p43"/>
          <p:cNvPicPr preferRelativeResize="0"/>
          <p:nvPr/>
        </p:nvPicPr>
        <p:blipFill rotWithShape="1">
          <a:blip r:embed="rId7">
            <a:alphaModFix/>
          </a:blip>
          <a:srcRect/>
          <a:stretch/>
        </p:blipFill>
        <p:spPr>
          <a:xfrm>
            <a:off x="1054420" y="3014538"/>
            <a:ext cx="3842649" cy="8289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44"/>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49" name="Google Shape;449;p44"/>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50" name="Google Shape;450;p44"/>
          <p:cNvPicPr preferRelativeResize="0"/>
          <p:nvPr/>
        </p:nvPicPr>
        <p:blipFill rotWithShape="1">
          <a:blip r:embed="rId5">
            <a:alphaModFix/>
          </a:blip>
          <a:srcRect/>
          <a:stretch/>
        </p:blipFill>
        <p:spPr>
          <a:xfrm>
            <a:off x="2822338" y="1696876"/>
            <a:ext cx="6547321" cy="4616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45"/>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456" name="Google Shape;456;p45"/>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457" name="Google Shape;457;p45"/>
          <p:cNvPicPr preferRelativeResize="0"/>
          <p:nvPr/>
        </p:nvPicPr>
        <p:blipFill rotWithShape="1">
          <a:blip r:embed="rId5">
            <a:alphaModFix/>
          </a:blip>
          <a:srcRect/>
          <a:stretch/>
        </p:blipFill>
        <p:spPr>
          <a:xfrm>
            <a:off x="6844236" y="3625893"/>
            <a:ext cx="4279824" cy="828922"/>
          </a:xfrm>
          <a:prstGeom prst="rect">
            <a:avLst/>
          </a:prstGeom>
          <a:noFill/>
          <a:ln>
            <a:noFill/>
          </a:ln>
        </p:spPr>
      </p:pic>
      <p:pic>
        <p:nvPicPr>
          <p:cNvPr id="458" name="Google Shape;458;p45"/>
          <p:cNvPicPr preferRelativeResize="0"/>
          <p:nvPr/>
        </p:nvPicPr>
        <p:blipFill rotWithShape="1">
          <a:blip r:embed="rId6">
            <a:alphaModFix/>
          </a:blip>
          <a:srcRect/>
          <a:stretch/>
        </p:blipFill>
        <p:spPr>
          <a:xfrm>
            <a:off x="6682373" y="965182"/>
            <a:ext cx="4669400" cy="1234439"/>
          </a:xfrm>
          <a:prstGeom prst="rect">
            <a:avLst/>
          </a:prstGeom>
          <a:noFill/>
          <a:ln>
            <a:noFill/>
          </a:ln>
        </p:spPr>
      </p:pic>
      <p:pic>
        <p:nvPicPr>
          <p:cNvPr id="459" name="Google Shape;459;p45"/>
          <p:cNvPicPr preferRelativeResize="0"/>
          <p:nvPr/>
        </p:nvPicPr>
        <p:blipFill rotWithShape="1">
          <a:blip r:embed="rId7">
            <a:alphaModFix/>
          </a:blip>
          <a:srcRect/>
          <a:stretch/>
        </p:blipFill>
        <p:spPr>
          <a:xfrm>
            <a:off x="6824284" y="2455998"/>
            <a:ext cx="4279824" cy="811285"/>
          </a:xfrm>
          <a:prstGeom prst="rect">
            <a:avLst/>
          </a:prstGeom>
          <a:noFill/>
          <a:ln>
            <a:noFill/>
          </a:ln>
        </p:spPr>
      </p:pic>
      <p:pic>
        <p:nvPicPr>
          <p:cNvPr id="460" name="Google Shape;460;p45"/>
          <p:cNvPicPr preferRelativeResize="0"/>
          <p:nvPr/>
        </p:nvPicPr>
        <p:blipFill rotWithShape="1">
          <a:blip r:embed="rId8">
            <a:alphaModFix/>
          </a:blip>
          <a:srcRect/>
          <a:stretch/>
        </p:blipFill>
        <p:spPr>
          <a:xfrm>
            <a:off x="6844236" y="4693554"/>
            <a:ext cx="4308149" cy="11037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fade">
                                      <p:cBhvr>
                                        <p:cTn id="12" dur="500"/>
                                        <p:tgtEl>
                                          <p:spTgt spid="4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0"/>
                                        </p:tgtEl>
                                        <p:attrNameLst>
                                          <p:attrName>style.visibility</p:attrName>
                                        </p:attrNameLst>
                                      </p:cBhvr>
                                      <p:to>
                                        <p:strVal val="visible"/>
                                      </p:to>
                                    </p:set>
                                    <p:animEffect transition="in" filter="fade">
                                      <p:cBhvr>
                                        <p:cTn id="17"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6"/>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66" name="Google Shape;466;p46"/>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67" name="Google Shape;467;p46"/>
          <p:cNvPicPr preferRelativeResize="0"/>
          <p:nvPr/>
        </p:nvPicPr>
        <p:blipFill rotWithShape="1">
          <a:blip r:embed="rId5">
            <a:alphaModFix/>
          </a:blip>
          <a:srcRect/>
          <a:stretch/>
        </p:blipFill>
        <p:spPr>
          <a:xfrm>
            <a:off x="2822338" y="1696876"/>
            <a:ext cx="6547321" cy="4616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102" name="Google Shape;102;p3" descr="A cartoon of a space ship&#10;&#10;Description automatically generated"/>
          <p:cNvPicPr preferRelativeResize="0"/>
          <p:nvPr/>
        </p:nvPicPr>
        <p:blipFill rotWithShape="1">
          <a:blip r:embed="rId4">
            <a:alphaModFix/>
          </a:blip>
          <a:srcRect r="4755"/>
          <a:stretch/>
        </p:blipFill>
        <p:spPr>
          <a:xfrm>
            <a:off x="2846798" y="0"/>
            <a:ext cx="9345201" cy="6858000"/>
          </a:xfrm>
          <a:prstGeom prst="rect">
            <a:avLst/>
          </a:prstGeom>
          <a:noFill/>
          <a:ln>
            <a:noFill/>
          </a:ln>
        </p:spPr>
      </p:pic>
      <p:sp>
        <p:nvSpPr>
          <p:cNvPr id="103" name="Google Shape;103;p3"/>
          <p:cNvSpPr txBox="1"/>
          <p:nvPr/>
        </p:nvSpPr>
        <p:spPr>
          <a:xfrm>
            <a:off x="166875" y="678867"/>
            <a:ext cx="3426718" cy="113633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AR" sz="2400" b="1">
                <a:solidFill>
                  <a:schemeClr val="lt1"/>
                </a:solidFill>
                <a:latin typeface="Russo One"/>
                <a:ea typeface="Russo One"/>
                <a:cs typeface="Russo One"/>
                <a:sym typeface="Russo One"/>
              </a:rPr>
              <a:t>Primera Parte: ¿Dónde está Sirius?</a:t>
            </a:r>
            <a:endParaRPr sz="2400">
              <a:solidFill>
                <a:schemeClr val="lt1"/>
              </a:solidFill>
              <a:latin typeface="Russo One"/>
              <a:ea typeface="Russo One"/>
              <a:cs typeface="Russo One"/>
              <a:sym typeface="Russo One"/>
            </a:endParaRPr>
          </a:p>
        </p:txBody>
      </p:sp>
      <p:sp>
        <p:nvSpPr>
          <p:cNvPr id="104" name="Google Shape;104;p3"/>
          <p:cNvSpPr txBox="1"/>
          <p:nvPr/>
        </p:nvSpPr>
        <p:spPr>
          <a:xfrm>
            <a:off x="166874" y="4066335"/>
            <a:ext cx="5264662" cy="15854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AR" sz="1100">
                <a:solidFill>
                  <a:schemeClr val="lt1"/>
                </a:solidFill>
                <a:latin typeface="Montserrat"/>
                <a:ea typeface="Montserrat"/>
                <a:cs typeface="Montserrat"/>
                <a:sym typeface="Montserrat"/>
              </a:rPr>
              <a:t>Probamos con todos los recursos tecnológicos que nos había dejado a lo largo de los años, pero fue inútil. Era necesario descubrir un nuevo sentido y para ello era primordial crear un nuevo dispositivo compatible con todo el universo, capaz de generar su propio Soundspace y alcanzar rangos de frecuencia nunca antes logrados.</a:t>
            </a:r>
            <a:br>
              <a:rPr lang="es-AR" sz="1100">
                <a:solidFill>
                  <a:schemeClr val="lt1"/>
                </a:solidFill>
                <a:latin typeface="Montserrat"/>
                <a:ea typeface="Montserrat"/>
                <a:cs typeface="Montserrat"/>
                <a:sym typeface="Montserrat"/>
              </a:rPr>
            </a:br>
            <a:endParaRPr sz="1100">
              <a:solidFill>
                <a:schemeClr val="lt1"/>
              </a:solidFill>
              <a:latin typeface="Montserrat"/>
              <a:ea typeface="Montserrat"/>
              <a:cs typeface="Montserrat"/>
              <a:sym typeface="Montserrat"/>
            </a:endParaRPr>
          </a:p>
        </p:txBody>
      </p:sp>
      <p:sp>
        <p:nvSpPr>
          <p:cNvPr id="105" name="Google Shape;105;p3"/>
          <p:cNvSpPr txBox="1"/>
          <p:nvPr/>
        </p:nvSpPr>
        <p:spPr>
          <a:xfrm>
            <a:off x="166874" y="2279186"/>
            <a:ext cx="4814699" cy="158549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s-AR" sz="1100">
                <a:solidFill>
                  <a:schemeClr val="lt1"/>
                </a:solidFill>
                <a:latin typeface="Montserrat"/>
                <a:ea typeface="Montserrat"/>
                <a:cs typeface="Montserrat"/>
                <a:sym typeface="Montserrat"/>
              </a:rPr>
              <a:t>Las últimas comunicaciones indicaban que Sirius se aventuraba, una vez más, en un viaje intergaláctico sin precedentes por universos desconocidos, en búsqueda de los materiales más extraordinarios y las tecnologías más avanzadas para sus diseños. Sin embargo, algo salió terriblemente mal. Impulsado por su curiosidad Sirius se alejó tanto que perdimos toda comunicación.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47"/>
          <p:cNvPicPr preferRelativeResize="0"/>
          <p:nvPr/>
        </p:nvPicPr>
        <p:blipFill rotWithShape="1">
          <a:blip r:embed="rId3">
            <a:alphaModFix/>
          </a:blip>
          <a:srcRect/>
          <a:stretch/>
        </p:blipFill>
        <p:spPr>
          <a:xfrm>
            <a:off x="1" y="1"/>
            <a:ext cx="12191998" cy="6857998"/>
          </a:xfrm>
          <a:prstGeom prst="rect">
            <a:avLst/>
          </a:prstGeom>
          <a:noFill/>
          <a:ln>
            <a:noFill/>
          </a:ln>
        </p:spPr>
      </p:pic>
      <p:pic>
        <p:nvPicPr>
          <p:cNvPr id="473" name="Google Shape;473;p47"/>
          <p:cNvPicPr preferRelativeResize="0"/>
          <p:nvPr/>
        </p:nvPicPr>
        <p:blipFill rotWithShape="1">
          <a:blip r:embed="rId4">
            <a:alphaModFix/>
          </a:blip>
          <a:srcRect/>
          <a:stretch/>
        </p:blipFill>
        <p:spPr>
          <a:xfrm>
            <a:off x="1074372" y="3667184"/>
            <a:ext cx="4279824" cy="828922"/>
          </a:xfrm>
          <a:prstGeom prst="rect">
            <a:avLst/>
          </a:prstGeom>
          <a:noFill/>
          <a:ln>
            <a:noFill/>
          </a:ln>
        </p:spPr>
      </p:pic>
      <p:pic>
        <p:nvPicPr>
          <p:cNvPr id="474" name="Google Shape;474;p47"/>
          <p:cNvPicPr preferRelativeResize="0"/>
          <p:nvPr/>
        </p:nvPicPr>
        <p:blipFill rotWithShape="1">
          <a:blip r:embed="rId5">
            <a:alphaModFix/>
          </a:blip>
          <a:srcRect/>
          <a:stretch/>
        </p:blipFill>
        <p:spPr>
          <a:xfrm>
            <a:off x="912509" y="1006473"/>
            <a:ext cx="4669400" cy="1234439"/>
          </a:xfrm>
          <a:prstGeom prst="rect">
            <a:avLst/>
          </a:prstGeom>
          <a:noFill/>
          <a:ln>
            <a:noFill/>
          </a:ln>
        </p:spPr>
      </p:pic>
      <p:pic>
        <p:nvPicPr>
          <p:cNvPr id="475" name="Google Shape;475;p47"/>
          <p:cNvPicPr preferRelativeResize="0"/>
          <p:nvPr/>
        </p:nvPicPr>
        <p:blipFill rotWithShape="1">
          <a:blip r:embed="rId6">
            <a:alphaModFix/>
          </a:blip>
          <a:srcRect/>
          <a:stretch/>
        </p:blipFill>
        <p:spPr>
          <a:xfrm>
            <a:off x="1054420" y="2669047"/>
            <a:ext cx="3842649" cy="550641"/>
          </a:xfrm>
          <a:prstGeom prst="rect">
            <a:avLst/>
          </a:prstGeom>
          <a:noFill/>
          <a:ln>
            <a:noFill/>
          </a:ln>
        </p:spPr>
      </p:pic>
      <p:pic>
        <p:nvPicPr>
          <p:cNvPr id="476" name="Google Shape;476;p47"/>
          <p:cNvPicPr preferRelativeResize="0"/>
          <p:nvPr/>
        </p:nvPicPr>
        <p:blipFill rotWithShape="1">
          <a:blip r:embed="rId7">
            <a:alphaModFix/>
          </a:blip>
          <a:srcRect/>
          <a:stretch/>
        </p:blipFill>
        <p:spPr>
          <a:xfrm>
            <a:off x="1046047" y="4854931"/>
            <a:ext cx="4308149" cy="9784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5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fade">
                                      <p:cBhvr>
                                        <p:cTn id="12" dur="500"/>
                                        <p:tgtEl>
                                          <p:spTgt spid="4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animEffect transition="in" filter="fade">
                                      <p:cBhvr>
                                        <p:cTn id="17"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48"/>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82" name="Google Shape;482;p48"/>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483" name="Google Shape;483;p48"/>
          <p:cNvPicPr preferRelativeResize="0"/>
          <p:nvPr/>
        </p:nvPicPr>
        <p:blipFill rotWithShape="1">
          <a:blip r:embed="rId5">
            <a:alphaModFix/>
          </a:blip>
          <a:srcRect/>
          <a:stretch/>
        </p:blipFill>
        <p:spPr>
          <a:xfrm>
            <a:off x="2822339" y="1696876"/>
            <a:ext cx="6547320" cy="4616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49"/>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489" name="Google Shape;489;p49"/>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490" name="Google Shape;490;p49"/>
          <p:cNvPicPr preferRelativeResize="0"/>
          <p:nvPr/>
        </p:nvPicPr>
        <p:blipFill rotWithShape="1">
          <a:blip r:embed="rId5">
            <a:alphaModFix/>
          </a:blip>
          <a:srcRect/>
          <a:stretch/>
        </p:blipFill>
        <p:spPr>
          <a:xfrm>
            <a:off x="6824284" y="3818051"/>
            <a:ext cx="4637840" cy="739746"/>
          </a:xfrm>
          <a:prstGeom prst="rect">
            <a:avLst/>
          </a:prstGeom>
          <a:noFill/>
          <a:ln>
            <a:noFill/>
          </a:ln>
        </p:spPr>
      </p:pic>
      <p:pic>
        <p:nvPicPr>
          <p:cNvPr id="491" name="Google Shape;491;p49"/>
          <p:cNvPicPr preferRelativeResize="0"/>
          <p:nvPr/>
        </p:nvPicPr>
        <p:blipFill rotWithShape="1">
          <a:blip r:embed="rId6">
            <a:alphaModFix/>
          </a:blip>
          <a:srcRect/>
          <a:stretch/>
        </p:blipFill>
        <p:spPr>
          <a:xfrm>
            <a:off x="6682373" y="1065766"/>
            <a:ext cx="4669400" cy="1234438"/>
          </a:xfrm>
          <a:prstGeom prst="rect">
            <a:avLst/>
          </a:prstGeom>
          <a:noFill/>
          <a:ln>
            <a:noFill/>
          </a:ln>
        </p:spPr>
      </p:pic>
      <p:pic>
        <p:nvPicPr>
          <p:cNvPr id="492" name="Google Shape;492;p49"/>
          <p:cNvPicPr preferRelativeResize="0"/>
          <p:nvPr/>
        </p:nvPicPr>
        <p:blipFill rotWithShape="1">
          <a:blip r:embed="rId7">
            <a:alphaModFix/>
          </a:blip>
          <a:srcRect/>
          <a:stretch/>
        </p:blipFill>
        <p:spPr>
          <a:xfrm>
            <a:off x="6824284" y="2789724"/>
            <a:ext cx="4148516" cy="786395"/>
          </a:xfrm>
          <a:prstGeom prst="rect">
            <a:avLst/>
          </a:prstGeom>
          <a:noFill/>
          <a:ln>
            <a:noFill/>
          </a:ln>
        </p:spPr>
      </p:pic>
      <p:pic>
        <p:nvPicPr>
          <p:cNvPr id="493" name="Google Shape;493;p49"/>
          <p:cNvPicPr preferRelativeResize="0"/>
          <p:nvPr/>
        </p:nvPicPr>
        <p:blipFill rotWithShape="1">
          <a:blip r:embed="rId8">
            <a:alphaModFix/>
          </a:blip>
          <a:srcRect/>
          <a:stretch/>
        </p:blipFill>
        <p:spPr>
          <a:xfrm>
            <a:off x="6824284" y="4900313"/>
            <a:ext cx="4308149" cy="6897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5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3"/>
                                        </p:tgtEl>
                                        <p:attrNameLst>
                                          <p:attrName>style.visibility</p:attrName>
                                        </p:attrNameLst>
                                      </p:cBhvr>
                                      <p:to>
                                        <p:strVal val="visible"/>
                                      </p:to>
                                    </p:set>
                                    <p:animEffect transition="in" filter="fade">
                                      <p:cBhvr>
                                        <p:cTn id="17"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50"/>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499" name="Google Shape;499;p50"/>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500" name="Google Shape;500;p50"/>
          <p:cNvPicPr preferRelativeResize="0"/>
          <p:nvPr/>
        </p:nvPicPr>
        <p:blipFill rotWithShape="1">
          <a:blip r:embed="rId5">
            <a:alphaModFix/>
          </a:blip>
          <a:srcRect/>
          <a:stretch/>
        </p:blipFill>
        <p:spPr>
          <a:xfrm>
            <a:off x="2822339" y="1696876"/>
            <a:ext cx="6547320" cy="4616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51"/>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506" name="Google Shape;506;p51"/>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507" name="Google Shape;507;p51"/>
          <p:cNvPicPr preferRelativeResize="0"/>
          <p:nvPr/>
        </p:nvPicPr>
        <p:blipFill rotWithShape="1">
          <a:blip r:embed="rId5">
            <a:alphaModFix/>
          </a:blip>
          <a:srcRect/>
          <a:stretch/>
        </p:blipFill>
        <p:spPr>
          <a:xfrm>
            <a:off x="1573949" y="4495649"/>
            <a:ext cx="4910839" cy="1056264"/>
          </a:xfrm>
          <a:prstGeom prst="rect">
            <a:avLst/>
          </a:prstGeom>
          <a:noFill/>
          <a:ln>
            <a:noFill/>
          </a:ln>
        </p:spPr>
      </p:pic>
      <p:pic>
        <p:nvPicPr>
          <p:cNvPr id="508" name="Google Shape;508;p51"/>
          <p:cNvPicPr preferRelativeResize="0"/>
          <p:nvPr/>
        </p:nvPicPr>
        <p:blipFill rotWithShape="1">
          <a:blip r:embed="rId6">
            <a:alphaModFix/>
          </a:blip>
          <a:srcRect/>
          <a:stretch/>
        </p:blipFill>
        <p:spPr>
          <a:xfrm>
            <a:off x="1573949" y="3432906"/>
            <a:ext cx="4650183" cy="789359"/>
          </a:xfrm>
          <a:prstGeom prst="rect">
            <a:avLst/>
          </a:prstGeom>
          <a:noFill/>
          <a:ln>
            <a:noFill/>
          </a:ln>
        </p:spPr>
      </p:pic>
      <p:pic>
        <p:nvPicPr>
          <p:cNvPr id="509" name="Google Shape;509;p51"/>
          <p:cNvPicPr preferRelativeResize="0"/>
          <p:nvPr/>
        </p:nvPicPr>
        <p:blipFill rotWithShape="1">
          <a:blip r:embed="rId7">
            <a:alphaModFix/>
          </a:blip>
          <a:srcRect/>
          <a:stretch/>
        </p:blipFill>
        <p:spPr>
          <a:xfrm>
            <a:off x="1573952" y="2110463"/>
            <a:ext cx="4682250" cy="1056265"/>
          </a:xfrm>
          <a:prstGeom prst="rect">
            <a:avLst/>
          </a:prstGeom>
          <a:noFill/>
          <a:ln>
            <a:noFill/>
          </a:ln>
        </p:spPr>
      </p:pic>
      <p:pic>
        <p:nvPicPr>
          <p:cNvPr id="510" name="Google Shape;510;p51"/>
          <p:cNvPicPr preferRelativeResize="0"/>
          <p:nvPr/>
        </p:nvPicPr>
        <p:blipFill rotWithShape="1">
          <a:blip r:embed="rId8">
            <a:alphaModFix/>
          </a:blip>
          <a:srcRect/>
          <a:stretch/>
        </p:blipFill>
        <p:spPr>
          <a:xfrm>
            <a:off x="1538585" y="806758"/>
            <a:ext cx="3401443" cy="10258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fade">
                                      <p:cBhvr>
                                        <p:cTn id="12" dur="500"/>
                                        <p:tgtEl>
                                          <p:spTgt spid="5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8"/>
                                        </p:tgtEl>
                                        <p:attrNameLst>
                                          <p:attrName>style.visibility</p:attrName>
                                        </p:attrNameLst>
                                      </p:cBhvr>
                                      <p:to>
                                        <p:strVal val="visible"/>
                                      </p:to>
                                    </p:set>
                                    <p:animEffect transition="in" filter="fade">
                                      <p:cBhvr>
                                        <p:cTn id="17" dur="500"/>
                                        <p:tgtEl>
                                          <p:spTgt spid="5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7"/>
                                        </p:tgtEl>
                                        <p:attrNameLst>
                                          <p:attrName>style.visibility</p:attrName>
                                        </p:attrNameLst>
                                      </p:cBhvr>
                                      <p:to>
                                        <p:strVal val="visible"/>
                                      </p:to>
                                    </p:set>
                                    <p:animEffect transition="in" filter="fade">
                                      <p:cBhvr>
                                        <p:cTn id="22" dur="5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2"/>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16" name="Google Shape;516;p52"/>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517" name="Google Shape;517;p52"/>
          <p:cNvPicPr preferRelativeResize="0"/>
          <p:nvPr/>
        </p:nvPicPr>
        <p:blipFill rotWithShape="1">
          <a:blip r:embed="rId5">
            <a:alphaModFix/>
          </a:blip>
          <a:srcRect/>
          <a:stretch/>
        </p:blipFill>
        <p:spPr>
          <a:xfrm>
            <a:off x="2856604" y="1751988"/>
            <a:ext cx="6478789" cy="4506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53"/>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523" name="Google Shape;523;p53"/>
          <p:cNvPicPr preferRelativeResize="0"/>
          <p:nvPr/>
        </p:nvPicPr>
        <p:blipFill rotWithShape="1">
          <a:blip r:embed="rId4">
            <a:alphaModFix/>
          </a:blip>
          <a:srcRect/>
          <a:stretch/>
        </p:blipFill>
        <p:spPr>
          <a:xfrm>
            <a:off x="0" y="0"/>
            <a:ext cx="12191999" cy="6858000"/>
          </a:xfrm>
          <a:prstGeom prst="rect">
            <a:avLst/>
          </a:prstGeom>
          <a:noFill/>
          <a:ln>
            <a:noFill/>
          </a:ln>
        </p:spPr>
      </p:pic>
      <p:pic>
        <p:nvPicPr>
          <p:cNvPr id="524" name="Google Shape;524;p53"/>
          <p:cNvPicPr preferRelativeResize="0"/>
          <p:nvPr/>
        </p:nvPicPr>
        <p:blipFill rotWithShape="1">
          <a:blip r:embed="rId5">
            <a:alphaModFix/>
          </a:blip>
          <a:srcRect/>
          <a:stretch/>
        </p:blipFill>
        <p:spPr>
          <a:xfrm>
            <a:off x="7127798" y="5087040"/>
            <a:ext cx="3277148" cy="710256"/>
          </a:xfrm>
          <a:prstGeom prst="rect">
            <a:avLst/>
          </a:prstGeom>
          <a:noFill/>
          <a:ln>
            <a:noFill/>
          </a:ln>
        </p:spPr>
      </p:pic>
      <p:pic>
        <p:nvPicPr>
          <p:cNvPr id="525" name="Google Shape;525;p53"/>
          <p:cNvPicPr preferRelativeResize="0"/>
          <p:nvPr/>
        </p:nvPicPr>
        <p:blipFill rotWithShape="1">
          <a:blip r:embed="rId6">
            <a:alphaModFix/>
          </a:blip>
          <a:srcRect/>
          <a:stretch/>
        </p:blipFill>
        <p:spPr>
          <a:xfrm>
            <a:off x="7156395" y="3834059"/>
            <a:ext cx="3237579" cy="904993"/>
          </a:xfrm>
          <a:prstGeom prst="rect">
            <a:avLst/>
          </a:prstGeom>
          <a:noFill/>
          <a:ln>
            <a:noFill/>
          </a:ln>
        </p:spPr>
      </p:pic>
      <p:pic>
        <p:nvPicPr>
          <p:cNvPr id="526" name="Google Shape;526;p53"/>
          <p:cNvPicPr preferRelativeResize="0"/>
          <p:nvPr/>
        </p:nvPicPr>
        <p:blipFill rotWithShape="1">
          <a:blip r:embed="rId7">
            <a:alphaModFix/>
          </a:blip>
          <a:srcRect/>
          <a:stretch/>
        </p:blipFill>
        <p:spPr>
          <a:xfrm>
            <a:off x="7142273" y="2832196"/>
            <a:ext cx="3251701" cy="723312"/>
          </a:xfrm>
          <a:prstGeom prst="rect">
            <a:avLst/>
          </a:prstGeom>
          <a:noFill/>
          <a:ln>
            <a:noFill/>
          </a:ln>
        </p:spPr>
      </p:pic>
      <p:pic>
        <p:nvPicPr>
          <p:cNvPr id="527" name="Google Shape;527;p53"/>
          <p:cNvPicPr preferRelativeResize="0"/>
          <p:nvPr/>
        </p:nvPicPr>
        <p:blipFill rotWithShape="1">
          <a:blip r:embed="rId8">
            <a:alphaModFix/>
          </a:blip>
          <a:srcRect/>
          <a:stretch/>
        </p:blipFill>
        <p:spPr>
          <a:xfrm>
            <a:off x="7150266" y="1979798"/>
            <a:ext cx="3434712" cy="588228"/>
          </a:xfrm>
          <a:prstGeom prst="rect">
            <a:avLst/>
          </a:prstGeom>
          <a:noFill/>
          <a:ln>
            <a:noFill/>
          </a:ln>
        </p:spPr>
      </p:pic>
      <p:pic>
        <p:nvPicPr>
          <p:cNvPr id="528" name="Google Shape;528;p53"/>
          <p:cNvPicPr preferRelativeResize="0"/>
          <p:nvPr/>
        </p:nvPicPr>
        <p:blipFill rotWithShape="1">
          <a:blip r:embed="rId9">
            <a:alphaModFix/>
          </a:blip>
          <a:srcRect/>
          <a:stretch/>
        </p:blipFill>
        <p:spPr>
          <a:xfrm>
            <a:off x="7089545" y="912345"/>
            <a:ext cx="3510619" cy="10295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6"/>
                                        </p:tgtEl>
                                        <p:attrNameLst>
                                          <p:attrName>style.visibility</p:attrName>
                                        </p:attrNameLst>
                                      </p:cBhvr>
                                      <p:to>
                                        <p:strVal val="visible"/>
                                      </p:to>
                                    </p:set>
                                    <p:animEffect transition="in" filter="fade">
                                      <p:cBhvr>
                                        <p:cTn id="12" dur="500"/>
                                        <p:tgtEl>
                                          <p:spTgt spid="5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5"/>
                                        </p:tgtEl>
                                        <p:attrNameLst>
                                          <p:attrName>style.visibility</p:attrName>
                                        </p:attrNameLst>
                                      </p:cBhvr>
                                      <p:to>
                                        <p:strVal val="visible"/>
                                      </p:to>
                                    </p:set>
                                    <p:animEffect transition="in" filter="fade">
                                      <p:cBhvr>
                                        <p:cTn id="17" dur="500"/>
                                        <p:tgtEl>
                                          <p:spTgt spid="5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4"/>
                                        </p:tgtEl>
                                        <p:attrNameLst>
                                          <p:attrName>style.visibility</p:attrName>
                                        </p:attrNameLst>
                                      </p:cBhvr>
                                      <p:to>
                                        <p:strVal val="visible"/>
                                      </p:to>
                                    </p:set>
                                    <p:animEffect transition="in" filter="fade">
                                      <p:cBhvr>
                                        <p:cTn id="22" dur="5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54"/>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34" name="Google Shape;534;p54"/>
          <p:cNvPicPr preferRelativeResize="0"/>
          <p:nvPr/>
        </p:nvPicPr>
        <p:blipFill rotWithShape="1">
          <a:blip r:embed="rId4">
            <a:alphaModFix/>
          </a:blip>
          <a:srcRect/>
          <a:stretch/>
        </p:blipFill>
        <p:spPr>
          <a:xfrm>
            <a:off x="3788065" y="619125"/>
            <a:ext cx="4615869" cy="533333"/>
          </a:xfrm>
          <a:prstGeom prst="rect">
            <a:avLst/>
          </a:prstGeom>
          <a:noFill/>
          <a:ln>
            <a:noFill/>
          </a:ln>
        </p:spPr>
      </p:pic>
      <p:pic>
        <p:nvPicPr>
          <p:cNvPr id="535" name="Google Shape;535;p54"/>
          <p:cNvPicPr preferRelativeResize="0"/>
          <p:nvPr/>
        </p:nvPicPr>
        <p:blipFill rotWithShape="1">
          <a:blip r:embed="rId5">
            <a:alphaModFix/>
          </a:blip>
          <a:srcRect/>
          <a:stretch/>
        </p:blipFill>
        <p:spPr>
          <a:xfrm>
            <a:off x="2862456" y="1751988"/>
            <a:ext cx="6467084" cy="4506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5"/>
          <p:cNvPicPr preferRelativeResize="0"/>
          <p:nvPr/>
        </p:nvPicPr>
        <p:blipFill rotWithShape="1">
          <a:blip r:embed="rId3">
            <a:alphaModFix/>
          </a:blip>
          <a:srcRect/>
          <a:stretch/>
        </p:blipFill>
        <p:spPr>
          <a:xfrm>
            <a:off x="0" y="0"/>
            <a:ext cx="12191999"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56"/>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546" name="Google Shape;546;p56"/>
          <p:cNvPicPr preferRelativeResize="0"/>
          <p:nvPr/>
        </p:nvPicPr>
        <p:blipFill rotWithShape="1">
          <a:blip r:embed="rId4">
            <a:alphaModFix/>
          </a:blip>
          <a:srcRect/>
          <a:stretch/>
        </p:blipFill>
        <p:spPr>
          <a:xfrm>
            <a:off x="0" y="1390"/>
            <a:ext cx="12191999" cy="68552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111" name="Google Shape;111;p4"/>
          <p:cNvPicPr preferRelativeResize="0"/>
          <p:nvPr/>
        </p:nvPicPr>
        <p:blipFill rotWithShape="1">
          <a:blip r:embed="rId4">
            <a:alphaModFix/>
          </a:blip>
          <a:srcRect l="65523" t="722" b="-722"/>
          <a:stretch/>
        </p:blipFill>
        <p:spPr>
          <a:xfrm>
            <a:off x="7477125" y="-11304"/>
            <a:ext cx="4714874" cy="6927978"/>
          </a:xfrm>
          <a:prstGeom prst="rect">
            <a:avLst/>
          </a:prstGeom>
          <a:noFill/>
          <a:ln>
            <a:noFill/>
          </a:ln>
        </p:spPr>
      </p:pic>
      <p:sp>
        <p:nvSpPr>
          <p:cNvPr id="112" name="Google Shape;112;p4"/>
          <p:cNvSpPr txBox="1"/>
          <p:nvPr/>
        </p:nvSpPr>
        <p:spPr>
          <a:xfrm>
            <a:off x="437768" y="1082802"/>
            <a:ext cx="6601590" cy="407592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AR" sz="1100">
                <a:solidFill>
                  <a:schemeClr val="lt1"/>
                </a:solidFill>
                <a:latin typeface="Montserrat"/>
                <a:ea typeface="Montserrat"/>
                <a:cs typeface="Montserrat"/>
                <a:sym typeface="Montserrat"/>
              </a:rPr>
              <a:t/>
            </a:r>
            <a:br>
              <a:rPr lang="es-AR" sz="1100">
                <a:solidFill>
                  <a:schemeClr val="lt1"/>
                </a:solidFill>
                <a:latin typeface="Montserrat"/>
                <a:ea typeface="Montserrat"/>
                <a:cs typeface="Montserrat"/>
                <a:sym typeface="Montserrat"/>
              </a:rPr>
            </a:br>
            <a:r>
              <a:rPr lang="es-AR" sz="1100">
                <a:solidFill>
                  <a:schemeClr val="lt1"/>
                </a:solidFill>
                <a:latin typeface="Montserrat"/>
                <a:ea typeface="Montserrat"/>
                <a:cs typeface="Montserrat"/>
                <a:sym typeface="Montserrat"/>
              </a:rPr>
              <a:t>Inspirados en los últimos diseños e instrucciones que Sirius nos dejó antes de partir, luego de muchos intentos fallidos e innumerables horas de trabajo, logramos crear nuestra primera obra maestra: una edición limitada de un auricular especialmente diseñado para cumplir con esta misión. que reúne todas las características necesarias para dar respuesta la gran pregunta: ¿Dónde está Sirius?</a:t>
            </a:r>
            <a:endParaRPr/>
          </a:p>
          <a:p>
            <a:pPr marL="0" marR="0" lvl="0" indent="0" algn="just" rtl="0">
              <a:lnSpc>
                <a:spcPct val="150000"/>
              </a:lnSpc>
              <a:spcBef>
                <a:spcPts val="800"/>
              </a:spcBef>
              <a:spcAft>
                <a:spcPts val="0"/>
              </a:spcAft>
              <a:buNone/>
            </a:pPr>
            <a:endParaRPr sz="1100">
              <a:solidFill>
                <a:schemeClr val="lt1"/>
              </a:solidFill>
              <a:latin typeface="Montserrat"/>
              <a:ea typeface="Montserrat"/>
              <a:cs typeface="Montserrat"/>
              <a:sym typeface="Montserrat"/>
            </a:endParaRPr>
          </a:p>
          <a:p>
            <a:pPr marL="0" marR="0" lvl="0" indent="0" algn="l" rtl="0">
              <a:lnSpc>
                <a:spcPct val="150000"/>
              </a:lnSpc>
              <a:spcBef>
                <a:spcPts val="800"/>
              </a:spcBef>
              <a:spcAft>
                <a:spcPts val="0"/>
              </a:spcAft>
              <a:buNone/>
            </a:pPr>
            <a:r>
              <a:rPr lang="es-AR" sz="1100">
                <a:solidFill>
                  <a:schemeClr val="lt1"/>
                </a:solidFill>
                <a:latin typeface="Montserrat"/>
                <a:ea typeface="Montserrat"/>
                <a:cs typeface="Montserrat"/>
                <a:sym typeface="Montserrat"/>
              </a:rPr>
              <a:t>Ilusionados con retomar la comunicación, el 10 de abril de 2023, encendimos por primera vez estos nuevos auriculares. El resultado fue increíble, inmediatamente fuimos transportados a un nuevo nivel de inmersión, mediante el balance perfecto entre elegancia, calidad sonora enfocada en detalles, comodidad y durabilidad supremas. Pero lamentablemente no fue suficiente.</a:t>
            </a:r>
            <a:br>
              <a:rPr lang="es-AR" sz="1100">
                <a:solidFill>
                  <a:schemeClr val="lt1"/>
                </a:solidFill>
                <a:latin typeface="Montserrat"/>
                <a:ea typeface="Montserrat"/>
                <a:cs typeface="Montserrat"/>
                <a:sym typeface="Montserrat"/>
              </a:rPr>
            </a:br>
            <a:r>
              <a:rPr lang="es-AR" sz="1100">
                <a:solidFill>
                  <a:schemeClr val="lt1"/>
                </a:solidFill>
                <a:latin typeface="Montserrat"/>
                <a:ea typeface="Montserrat"/>
                <a:cs typeface="Montserrat"/>
                <a:sym typeface="Montserrat"/>
              </a:rPr>
              <a:t> ¿Sera que el problema estaba en los dispositivos de comunicación de Sirius? ¿Qué le habrá sucedido? ¿podrá encontrar su camino de regreso? Todas estas preguntas, continúan siendo hasta hoy un gran </a:t>
            </a:r>
            <a:r>
              <a:rPr lang="es-AR" sz="1100" b="1">
                <a:solidFill>
                  <a:schemeClr val="lt1"/>
                </a:solidFill>
                <a:latin typeface="Montserrat"/>
                <a:ea typeface="Montserrat"/>
                <a:cs typeface="Montserrat"/>
                <a:sym typeface="Montserrat"/>
              </a:rPr>
              <a:t>Enigma</a:t>
            </a:r>
            <a:r>
              <a:rPr lang="es-AR" sz="1100">
                <a:solidFill>
                  <a:schemeClr val="lt1"/>
                </a:solidFill>
                <a:latin typeface="Montserrat"/>
                <a:ea typeface="Montserrat"/>
                <a:cs typeface="Montserrat"/>
                <a:sym typeface="Montserrat"/>
              </a:rPr>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57"/>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52" name="Google Shape;552;p57" descr="Imagen que contiene interior, tabla, electrónica, computadora&#10;&#10;Descripción generada automáticamente"/>
          <p:cNvPicPr preferRelativeResize="0"/>
          <p:nvPr/>
        </p:nvPicPr>
        <p:blipFill rotWithShape="1">
          <a:blip r:embed="rId4">
            <a:alphaModFix/>
          </a:blip>
          <a:srcRect/>
          <a:stretch/>
        </p:blipFill>
        <p:spPr>
          <a:xfrm>
            <a:off x="0" y="-4056008"/>
            <a:ext cx="12191997" cy="161892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58"/>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59" name="Google Shape;559;p58"/>
          <p:cNvPicPr preferRelativeResize="0"/>
          <p:nvPr/>
        </p:nvPicPr>
        <p:blipFill rotWithShape="1">
          <a:blip r:embed="rId4">
            <a:alphaModFix/>
          </a:blip>
          <a:srcRect/>
          <a:stretch/>
        </p:blipFill>
        <p:spPr>
          <a:xfrm>
            <a:off x="3" y="-635000"/>
            <a:ext cx="12191997" cy="8127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59"/>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65" name="Google Shape;565;p59" descr="Un par de zapatos sobre superficie de madera&#10;&#10;Descripción generada automáticamente con confianza media"/>
          <p:cNvPicPr preferRelativeResize="0"/>
          <p:nvPr/>
        </p:nvPicPr>
        <p:blipFill rotWithShape="1">
          <a:blip r:embed="rId4">
            <a:alphaModFix/>
          </a:blip>
          <a:srcRect/>
          <a:stretch/>
        </p:blipFill>
        <p:spPr>
          <a:xfrm>
            <a:off x="0" y="-215399"/>
            <a:ext cx="5173278" cy="7288795"/>
          </a:xfrm>
          <a:prstGeom prst="rect">
            <a:avLst/>
          </a:prstGeom>
          <a:noFill/>
          <a:ln>
            <a:noFill/>
          </a:ln>
        </p:spPr>
      </p:pic>
      <p:pic>
        <p:nvPicPr>
          <p:cNvPr id="566" name="Google Shape;566;p59" descr="Mano sosteniendo una cámara fotográfica&#10;&#10;Descripción generada automáticamente"/>
          <p:cNvPicPr preferRelativeResize="0"/>
          <p:nvPr/>
        </p:nvPicPr>
        <p:blipFill rotWithShape="1">
          <a:blip r:embed="rId5">
            <a:alphaModFix/>
          </a:blip>
          <a:srcRect/>
          <a:stretch/>
        </p:blipFill>
        <p:spPr>
          <a:xfrm>
            <a:off x="5173278" y="-1"/>
            <a:ext cx="701872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60"/>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73" name="Google Shape;573;p60"/>
          <p:cNvPicPr preferRelativeResize="0"/>
          <p:nvPr/>
        </p:nvPicPr>
        <p:blipFill rotWithShape="1">
          <a:blip r:embed="rId4">
            <a:alphaModFix/>
          </a:blip>
          <a:srcRect/>
          <a:stretch/>
        </p:blipFill>
        <p:spPr>
          <a:xfrm>
            <a:off x="-2" y="-3990937"/>
            <a:ext cx="12192000" cy="169145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1"/>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80" name="Google Shape;580;p61"/>
          <p:cNvPicPr preferRelativeResize="0"/>
          <p:nvPr/>
        </p:nvPicPr>
        <p:blipFill rotWithShape="1">
          <a:blip r:embed="rId4">
            <a:alphaModFix/>
          </a:blip>
          <a:srcRect/>
          <a:stretch/>
        </p:blipFill>
        <p:spPr>
          <a:xfrm>
            <a:off x="0" y="-1"/>
            <a:ext cx="12192000" cy="90768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2"/>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87" name="Google Shape;587;p62"/>
          <p:cNvPicPr preferRelativeResize="0"/>
          <p:nvPr/>
        </p:nvPicPr>
        <p:blipFill rotWithShape="1">
          <a:blip r:embed="rId4">
            <a:alphaModFix/>
          </a:blip>
          <a:srcRect/>
          <a:stretch/>
        </p:blipFill>
        <p:spPr>
          <a:xfrm>
            <a:off x="-2"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63"/>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594" name="Google Shape;594;p63"/>
          <p:cNvPicPr preferRelativeResize="0"/>
          <p:nvPr/>
        </p:nvPicPr>
        <p:blipFill rotWithShape="1">
          <a:blip r:embed="rId4">
            <a:alphaModFix/>
          </a:blip>
          <a:srcRect/>
          <a:stretch/>
        </p:blipFill>
        <p:spPr>
          <a:xfrm>
            <a:off x="-624036" y="-1426030"/>
            <a:ext cx="13440070" cy="97100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64"/>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01" name="Google Shape;601;p64"/>
          <p:cNvPicPr preferRelativeResize="0"/>
          <p:nvPr/>
        </p:nvPicPr>
        <p:blipFill rotWithShape="1">
          <a:blip r:embed="rId4">
            <a:alphaModFix/>
          </a:blip>
          <a:srcRect/>
          <a:stretch/>
        </p:blipFill>
        <p:spPr>
          <a:xfrm>
            <a:off x="-624036" y="-1704533"/>
            <a:ext cx="13440070" cy="9105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65"/>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07" name="Google Shape;607;p65"/>
          <p:cNvPicPr preferRelativeResize="0"/>
          <p:nvPr/>
        </p:nvPicPr>
        <p:blipFill rotWithShape="1">
          <a:blip r:embed="rId4">
            <a:alphaModFix/>
          </a:blip>
          <a:srcRect/>
          <a:stretch/>
        </p:blipFill>
        <p:spPr>
          <a:xfrm>
            <a:off x="3572565" y="1052103"/>
            <a:ext cx="5046869" cy="459394"/>
          </a:xfrm>
          <a:prstGeom prst="rect">
            <a:avLst/>
          </a:prstGeom>
          <a:noFill/>
          <a:ln>
            <a:noFill/>
          </a:ln>
        </p:spPr>
      </p:pic>
      <p:pic>
        <p:nvPicPr>
          <p:cNvPr id="608" name="Google Shape;608;p65"/>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609" name="Google Shape;609;p65"/>
          <p:cNvPicPr preferRelativeResize="0"/>
          <p:nvPr/>
        </p:nvPicPr>
        <p:blipFill rotWithShape="1">
          <a:blip r:embed="rId6">
            <a:alphaModFix/>
          </a:blip>
          <a:srcRect/>
          <a:stretch/>
        </p:blipFill>
        <p:spPr>
          <a:xfrm>
            <a:off x="4886476" y="5590024"/>
            <a:ext cx="2419048" cy="215873"/>
          </a:xfrm>
          <a:prstGeom prst="rect">
            <a:avLst/>
          </a:prstGeom>
          <a:noFill/>
          <a:ln>
            <a:noFill/>
          </a:ln>
        </p:spPr>
      </p:pic>
      <p:sp>
        <p:nvSpPr>
          <p:cNvPr id="610" name="Google Shape;610;p65"/>
          <p:cNvSpPr/>
          <p:nvPr/>
        </p:nvSpPr>
        <p:spPr>
          <a:xfrm>
            <a:off x="4886475" y="5590023"/>
            <a:ext cx="215874" cy="215874"/>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66"/>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16" name="Google Shape;616;p66"/>
          <p:cNvPicPr preferRelativeResize="0"/>
          <p:nvPr/>
        </p:nvPicPr>
        <p:blipFill rotWithShape="1">
          <a:blip r:embed="rId4">
            <a:alphaModFix/>
          </a:blip>
          <a:srcRect/>
          <a:stretch/>
        </p:blipFill>
        <p:spPr>
          <a:xfrm>
            <a:off x="3572565" y="1052103"/>
            <a:ext cx="5046869" cy="459394"/>
          </a:xfrm>
          <a:prstGeom prst="rect">
            <a:avLst/>
          </a:prstGeom>
          <a:noFill/>
          <a:ln>
            <a:noFill/>
          </a:ln>
        </p:spPr>
      </p:pic>
      <p:pic>
        <p:nvPicPr>
          <p:cNvPr id="617" name="Google Shape;617;p66"/>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618" name="Google Shape;618;p66"/>
          <p:cNvPicPr preferRelativeResize="0"/>
          <p:nvPr/>
        </p:nvPicPr>
        <p:blipFill rotWithShape="1">
          <a:blip r:embed="rId6">
            <a:alphaModFix/>
          </a:blip>
          <a:srcRect/>
          <a:stretch/>
        </p:blipFill>
        <p:spPr>
          <a:xfrm>
            <a:off x="4886476" y="5590024"/>
            <a:ext cx="2419048" cy="215873"/>
          </a:xfrm>
          <a:prstGeom prst="rect">
            <a:avLst/>
          </a:prstGeom>
          <a:noFill/>
          <a:ln>
            <a:noFill/>
          </a:ln>
        </p:spPr>
      </p:pic>
      <p:sp>
        <p:nvSpPr>
          <p:cNvPr id="619" name="Google Shape;619;p66"/>
          <p:cNvSpPr/>
          <p:nvPr/>
        </p:nvSpPr>
        <p:spPr>
          <a:xfrm>
            <a:off x="5431782" y="5590023"/>
            <a:ext cx="215874" cy="215874"/>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118" name="Google Shape;118;p5" descr="A cartoon of a character"/>
          <p:cNvPicPr preferRelativeResize="0"/>
          <p:nvPr/>
        </p:nvPicPr>
        <p:blipFill rotWithShape="1">
          <a:blip r:embed="rId4">
            <a:alphaModFix/>
          </a:blip>
          <a:srcRect t="1467" b="37222"/>
          <a:stretch/>
        </p:blipFill>
        <p:spPr>
          <a:xfrm>
            <a:off x="29307" y="0"/>
            <a:ext cx="12133385" cy="4204716"/>
          </a:xfrm>
          <a:prstGeom prst="rect">
            <a:avLst/>
          </a:prstGeom>
          <a:noFill/>
          <a:ln>
            <a:noFill/>
          </a:ln>
        </p:spPr>
      </p:pic>
      <p:sp>
        <p:nvSpPr>
          <p:cNvPr id="119" name="Google Shape;119;p5"/>
          <p:cNvSpPr txBox="1"/>
          <p:nvPr/>
        </p:nvSpPr>
        <p:spPr>
          <a:xfrm>
            <a:off x="118872" y="4196453"/>
            <a:ext cx="11841479" cy="2185855"/>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AR" sz="2400" b="1">
                <a:solidFill>
                  <a:schemeClr val="lt1"/>
                </a:solidFill>
                <a:latin typeface="Russo One"/>
                <a:ea typeface="Russo One"/>
                <a:cs typeface="Russo One"/>
                <a:sym typeface="Russo One"/>
              </a:rPr>
              <a:t>Segunda Parte: La odisea de Sirius</a:t>
            </a:r>
            <a:endParaRPr sz="2400">
              <a:solidFill>
                <a:schemeClr val="lt1"/>
              </a:solidFill>
              <a:latin typeface="Russo One"/>
              <a:ea typeface="Russo One"/>
              <a:cs typeface="Russo One"/>
              <a:sym typeface="Russo One"/>
            </a:endParaRPr>
          </a:p>
          <a:p>
            <a:pPr marL="0" marR="0" lvl="0" indent="0" algn="ctr" rtl="0">
              <a:lnSpc>
                <a:spcPct val="150000"/>
              </a:lnSpc>
              <a:spcBef>
                <a:spcPts val="800"/>
              </a:spcBef>
              <a:spcAft>
                <a:spcPts val="0"/>
              </a:spcAft>
              <a:buNone/>
            </a:pPr>
            <a:r>
              <a:rPr lang="es-AR" sz="1100">
                <a:solidFill>
                  <a:schemeClr val="lt1"/>
                </a:solidFill>
                <a:latin typeface="Montserrat"/>
                <a:ea typeface="Montserrat"/>
                <a:cs typeface="Montserrat"/>
                <a:sym typeface="Montserrat"/>
              </a:rPr>
              <a:t>Sirius se encontraba viajando a velocidades desconocidas en lo que parecía ser un agujero de gusano, pero el viaje se hizo tan largo que inmediatamente noto que algo no estaba bien, había quedado atrapado en el horizonte de sucesos. La situación era realmente critica Sirius estaba perdido en el tiempo y el espacio.</a:t>
            </a:r>
            <a:endParaRPr/>
          </a:p>
          <a:p>
            <a:pPr marL="0" marR="0" lvl="0" indent="0" algn="ctr" rtl="0">
              <a:lnSpc>
                <a:spcPct val="150000"/>
              </a:lnSpc>
              <a:spcBef>
                <a:spcPts val="800"/>
              </a:spcBef>
              <a:spcAft>
                <a:spcPts val="0"/>
              </a:spcAft>
              <a:buNone/>
            </a:pPr>
            <a:r>
              <a:rPr lang="es-AR" sz="1100">
                <a:solidFill>
                  <a:schemeClr val="lt1"/>
                </a:solidFill>
                <a:latin typeface="Montserrat"/>
                <a:ea typeface="Montserrat"/>
                <a:cs typeface="Montserrat"/>
                <a:sym typeface="Montserrat"/>
              </a:rPr>
              <a:t>En su desesperación, Sirius recurrió a Tera, la inteligencia artificial que lo acompaña en todos sus viajes. Tera, con su voz suave pero segura, le reveló a Sirius que el secreto para encontrar el camino de regreso a casa residía en desarrollar un dispositivo capaz de escuchar los sonidos más sutiles del universo y transmitir su voz de una manera tan clara que el equipo de VSG, pudiera escucharlo sin ninguna interferencia.</a:t>
            </a:r>
            <a:br>
              <a:rPr lang="es-AR" sz="1100">
                <a:solidFill>
                  <a:schemeClr val="lt1"/>
                </a:solidFill>
                <a:latin typeface="Montserrat"/>
                <a:ea typeface="Montserrat"/>
                <a:cs typeface="Montserrat"/>
                <a:sym typeface="Montserrat"/>
              </a:rPr>
            </a:br>
            <a:endParaRPr sz="1100">
              <a:solidFill>
                <a:schemeClr val="lt1"/>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67"/>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25" name="Google Shape;625;p67"/>
          <p:cNvPicPr preferRelativeResize="0"/>
          <p:nvPr/>
        </p:nvPicPr>
        <p:blipFill rotWithShape="1">
          <a:blip r:embed="rId4">
            <a:alphaModFix/>
          </a:blip>
          <a:srcRect/>
          <a:stretch/>
        </p:blipFill>
        <p:spPr>
          <a:xfrm>
            <a:off x="3572565" y="1052103"/>
            <a:ext cx="5046869" cy="459394"/>
          </a:xfrm>
          <a:prstGeom prst="rect">
            <a:avLst/>
          </a:prstGeom>
          <a:noFill/>
          <a:ln>
            <a:noFill/>
          </a:ln>
        </p:spPr>
      </p:pic>
      <p:pic>
        <p:nvPicPr>
          <p:cNvPr id="626" name="Google Shape;626;p67"/>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627" name="Google Shape;627;p67"/>
          <p:cNvPicPr preferRelativeResize="0"/>
          <p:nvPr/>
        </p:nvPicPr>
        <p:blipFill rotWithShape="1">
          <a:blip r:embed="rId6">
            <a:alphaModFix/>
          </a:blip>
          <a:srcRect/>
          <a:stretch/>
        </p:blipFill>
        <p:spPr>
          <a:xfrm>
            <a:off x="4886476" y="5590024"/>
            <a:ext cx="2419048" cy="215873"/>
          </a:xfrm>
          <a:prstGeom prst="rect">
            <a:avLst/>
          </a:prstGeom>
          <a:noFill/>
          <a:ln>
            <a:noFill/>
          </a:ln>
        </p:spPr>
      </p:pic>
      <p:sp>
        <p:nvSpPr>
          <p:cNvPr id="628" name="Google Shape;628;p67"/>
          <p:cNvSpPr/>
          <p:nvPr/>
        </p:nvSpPr>
        <p:spPr>
          <a:xfrm>
            <a:off x="5988062" y="5590023"/>
            <a:ext cx="215874" cy="215874"/>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68"/>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34" name="Google Shape;634;p68"/>
          <p:cNvPicPr preferRelativeResize="0"/>
          <p:nvPr/>
        </p:nvPicPr>
        <p:blipFill rotWithShape="1">
          <a:blip r:embed="rId4">
            <a:alphaModFix/>
          </a:blip>
          <a:srcRect/>
          <a:stretch/>
        </p:blipFill>
        <p:spPr>
          <a:xfrm>
            <a:off x="3572565" y="1052103"/>
            <a:ext cx="5046869" cy="459394"/>
          </a:xfrm>
          <a:prstGeom prst="rect">
            <a:avLst/>
          </a:prstGeom>
          <a:noFill/>
          <a:ln>
            <a:noFill/>
          </a:ln>
        </p:spPr>
      </p:pic>
      <p:pic>
        <p:nvPicPr>
          <p:cNvPr id="635" name="Google Shape;635;p68"/>
          <p:cNvPicPr preferRelativeResize="0"/>
          <p:nvPr/>
        </p:nvPicPr>
        <p:blipFill rotWithShape="1">
          <a:blip r:embed="rId5">
            <a:alphaModFix/>
          </a:blip>
          <a:srcRect/>
          <a:stretch/>
        </p:blipFill>
        <p:spPr>
          <a:xfrm>
            <a:off x="-2" y="0"/>
            <a:ext cx="12192000" cy="6858000"/>
          </a:xfrm>
          <a:prstGeom prst="rect">
            <a:avLst/>
          </a:prstGeom>
          <a:noFill/>
          <a:ln>
            <a:noFill/>
          </a:ln>
        </p:spPr>
      </p:pic>
      <p:pic>
        <p:nvPicPr>
          <p:cNvPr id="636" name="Google Shape;636;p68"/>
          <p:cNvPicPr preferRelativeResize="0"/>
          <p:nvPr/>
        </p:nvPicPr>
        <p:blipFill rotWithShape="1">
          <a:blip r:embed="rId6">
            <a:alphaModFix/>
          </a:blip>
          <a:srcRect/>
          <a:stretch/>
        </p:blipFill>
        <p:spPr>
          <a:xfrm>
            <a:off x="4886476" y="5590024"/>
            <a:ext cx="2419048" cy="215873"/>
          </a:xfrm>
          <a:prstGeom prst="rect">
            <a:avLst/>
          </a:prstGeom>
          <a:noFill/>
          <a:ln>
            <a:noFill/>
          </a:ln>
        </p:spPr>
      </p:pic>
      <p:sp>
        <p:nvSpPr>
          <p:cNvPr id="637" name="Google Shape;637;p68"/>
          <p:cNvSpPr/>
          <p:nvPr/>
        </p:nvSpPr>
        <p:spPr>
          <a:xfrm>
            <a:off x="6530987" y="5590023"/>
            <a:ext cx="215874" cy="215874"/>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69"/>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643" name="Google Shape;643;p69"/>
          <p:cNvPicPr preferRelativeResize="0"/>
          <p:nvPr/>
        </p:nvPicPr>
        <p:blipFill rotWithShape="1">
          <a:blip r:embed="rId4">
            <a:alphaModFix/>
          </a:blip>
          <a:srcRect/>
          <a:stretch/>
        </p:blipFill>
        <p:spPr>
          <a:xfrm>
            <a:off x="3572565" y="1052103"/>
            <a:ext cx="5046869" cy="459394"/>
          </a:xfrm>
          <a:prstGeom prst="rect">
            <a:avLst/>
          </a:prstGeom>
          <a:noFill/>
          <a:ln>
            <a:noFill/>
          </a:ln>
        </p:spPr>
      </p:pic>
      <p:pic>
        <p:nvPicPr>
          <p:cNvPr id="644" name="Google Shape;644;p69"/>
          <p:cNvPicPr preferRelativeResize="0"/>
          <p:nvPr/>
        </p:nvPicPr>
        <p:blipFill rotWithShape="1">
          <a:blip r:embed="rId5">
            <a:alphaModFix/>
          </a:blip>
          <a:srcRect/>
          <a:stretch/>
        </p:blipFill>
        <p:spPr>
          <a:xfrm>
            <a:off x="-2" y="-1"/>
            <a:ext cx="12192000" cy="6858000"/>
          </a:xfrm>
          <a:prstGeom prst="rect">
            <a:avLst/>
          </a:prstGeom>
          <a:noFill/>
          <a:ln>
            <a:noFill/>
          </a:ln>
        </p:spPr>
      </p:pic>
      <p:pic>
        <p:nvPicPr>
          <p:cNvPr id="645" name="Google Shape;645;p69"/>
          <p:cNvPicPr preferRelativeResize="0"/>
          <p:nvPr/>
        </p:nvPicPr>
        <p:blipFill rotWithShape="1">
          <a:blip r:embed="rId6">
            <a:alphaModFix/>
          </a:blip>
          <a:srcRect/>
          <a:stretch/>
        </p:blipFill>
        <p:spPr>
          <a:xfrm>
            <a:off x="4886476" y="5590024"/>
            <a:ext cx="2419048" cy="215873"/>
          </a:xfrm>
          <a:prstGeom prst="rect">
            <a:avLst/>
          </a:prstGeom>
          <a:noFill/>
          <a:ln>
            <a:noFill/>
          </a:ln>
        </p:spPr>
      </p:pic>
      <p:sp>
        <p:nvSpPr>
          <p:cNvPr id="646" name="Google Shape;646;p69"/>
          <p:cNvSpPr/>
          <p:nvPr/>
        </p:nvSpPr>
        <p:spPr>
          <a:xfrm>
            <a:off x="7089651" y="5590023"/>
            <a:ext cx="215874" cy="215874"/>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70"/>
          <p:cNvPicPr preferRelativeResize="0"/>
          <p:nvPr/>
        </p:nvPicPr>
        <p:blipFill rotWithShape="1">
          <a:blip r:embed="rId3">
            <a:alphaModFix/>
          </a:blip>
          <a:srcRect/>
          <a:stretch/>
        </p:blipFill>
        <p:spPr>
          <a:xfrm>
            <a:off x="1" y="0"/>
            <a:ext cx="12191996" cy="6857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71"/>
          <p:cNvPicPr preferRelativeResize="0"/>
          <p:nvPr/>
        </p:nvPicPr>
        <p:blipFill rotWithShape="1">
          <a:blip r:embed="rId3">
            <a:alphaModFix/>
          </a:blip>
          <a:srcRect/>
          <a:stretch/>
        </p:blipFill>
        <p:spPr>
          <a:xfrm>
            <a:off x="0" y="1389"/>
            <a:ext cx="12191998" cy="68552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6"/>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125" name="Google Shape;125;p6" descr="A cartoon of a robot holding a box&#10;&#10;Description automatically generated"/>
          <p:cNvPicPr preferRelativeResize="0"/>
          <p:nvPr/>
        </p:nvPicPr>
        <p:blipFill rotWithShape="1">
          <a:blip r:embed="rId4">
            <a:alphaModFix/>
          </a:blip>
          <a:srcRect l="11874"/>
          <a:stretch/>
        </p:blipFill>
        <p:spPr>
          <a:xfrm>
            <a:off x="-3525" y="0"/>
            <a:ext cx="5809489" cy="6858000"/>
          </a:xfrm>
          <a:prstGeom prst="rect">
            <a:avLst/>
          </a:prstGeom>
          <a:noFill/>
          <a:ln>
            <a:noFill/>
          </a:ln>
        </p:spPr>
      </p:pic>
      <p:sp>
        <p:nvSpPr>
          <p:cNvPr id="126" name="Google Shape;126;p6"/>
          <p:cNvSpPr txBox="1"/>
          <p:nvPr/>
        </p:nvSpPr>
        <p:spPr>
          <a:xfrm>
            <a:off x="5458968" y="269748"/>
            <a:ext cx="6574537" cy="5784469"/>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None/>
            </a:pPr>
            <a:r>
              <a:rPr lang="es-AR" sz="2400" b="1">
                <a:solidFill>
                  <a:schemeClr val="lt1"/>
                </a:solidFill>
                <a:latin typeface="Russo One"/>
                <a:ea typeface="Russo One"/>
                <a:cs typeface="Russo One"/>
                <a:sym typeface="Russo One"/>
              </a:rPr>
              <a:t>Tercera Parte: Descubrimiento </a:t>
            </a:r>
            <a:endParaRPr/>
          </a:p>
          <a:p>
            <a:pPr marL="0" marR="0" lvl="0" indent="0" algn="r" rtl="0">
              <a:lnSpc>
                <a:spcPct val="107000"/>
              </a:lnSpc>
              <a:spcBef>
                <a:spcPts val="800"/>
              </a:spcBef>
              <a:spcAft>
                <a:spcPts val="0"/>
              </a:spcAft>
              <a:buNone/>
            </a:pPr>
            <a:r>
              <a:rPr lang="es-AR" sz="2400" b="1">
                <a:solidFill>
                  <a:schemeClr val="lt1"/>
                </a:solidFill>
                <a:latin typeface="Russo One"/>
                <a:ea typeface="Russo One"/>
                <a:cs typeface="Russo One"/>
                <a:sym typeface="Russo One"/>
              </a:rPr>
              <a:t>Divino</a:t>
            </a:r>
            <a:endParaRPr sz="2400">
              <a:solidFill>
                <a:schemeClr val="lt1"/>
              </a:solidFill>
              <a:latin typeface="Russo One"/>
              <a:ea typeface="Russo One"/>
              <a:cs typeface="Russo One"/>
              <a:sym typeface="Russo One"/>
            </a:endParaRPr>
          </a:p>
          <a:p>
            <a:pPr marL="0" marR="0" lvl="0" indent="0" algn="r" rtl="0">
              <a:lnSpc>
                <a:spcPct val="150000"/>
              </a:lnSpc>
              <a:spcBef>
                <a:spcPts val="800"/>
              </a:spcBef>
              <a:spcAft>
                <a:spcPts val="0"/>
              </a:spcAft>
              <a:buNone/>
            </a:pPr>
            <a:r>
              <a:rPr lang="es-AR" sz="1100">
                <a:solidFill>
                  <a:schemeClr val="lt1"/>
                </a:solidFill>
                <a:latin typeface="Montserrat"/>
                <a:ea typeface="Montserrat"/>
                <a:cs typeface="Montserrat"/>
                <a:sym typeface="Montserrat"/>
              </a:rPr>
              <a:t>Determinado a cumplir su misión, Sirius se sumergió en la investigación, buscando en los fragmentos del espacio y tiempo a su alcance, los elementos necesarios para construir este dispositivo.</a:t>
            </a:r>
            <a:endParaRPr/>
          </a:p>
          <a:p>
            <a:pPr marL="0" marR="0" lvl="0" indent="0" algn="r" rtl="0">
              <a:lnSpc>
                <a:spcPct val="150000"/>
              </a:lnSpc>
              <a:spcBef>
                <a:spcPts val="800"/>
              </a:spcBef>
              <a:spcAft>
                <a:spcPts val="0"/>
              </a:spcAft>
              <a:buNone/>
            </a:pPr>
            <a:r>
              <a:rPr lang="es-AR" sz="1100">
                <a:solidFill>
                  <a:schemeClr val="lt1"/>
                </a:solidFill>
                <a:latin typeface="Montserrat"/>
                <a:ea typeface="Montserrat"/>
                <a:cs typeface="Montserrat"/>
                <a:sym typeface="Montserrat"/>
              </a:rPr>
              <a:t> </a:t>
            </a:r>
            <a:endParaRPr/>
          </a:p>
          <a:p>
            <a:pPr marL="0" marR="0" lvl="0" indent="0" algn="r" rtl="0">
              <a:lnSpc>
                <a:spcPct val="150000"/>
              </a:lnSpc>
              <a:spcBef>
                <a:spcPts val="800"/>
              </a:spcBef>
              <a:spcAft>
                <a:spcPts val="0"/>
              </a:spcAft>
              <a:buNone/>
            </a:pPr>
            <a:r>
              <a:rPr lang="es-AR" sz="1100">
                <a:solidFill>
                  <a:schemeClr val="lt1"/>
                </a:solidFill>
                <a:latin typeface="Montserrat"/>
                <a:ea typeface="Montserrat"/>
                <a:cs typeface="Montserrat"/>
                <a:sym typeface="Montserrat"/>
              </a:rPr>
              <a:t>Fue durante este proceso que Sirius hizo un descubrimiento sorprendente: la influencia del número áureo, más conocido como numero phi, en la perfección de todas las cosas del universo. Este número, también conocido como la proporción divina, se encontraba presente en la perfección de todas las cosas del universo, desde la disposición de las galaxias hasta la forma de las flores en un planeta distante. Fascinado por este descubrimiento, Sirius se dio cuenta de que el número áureo podría ser la clave para alcanzar la perfección en sus diseños tecnológicos.</a:t>
            </a:r>
            <a:endParaRPr/>
          </a:p>
          <a:p>
            <a:pPr marL="0" marR="0" lvl="0" indent="0" algn="r" rtl="0">
              <a:lnSpc>
                <a:spcPct val="150000"/>
              </a:lnSpc>
              <a:spcBef>
                <a:spcPts val="800"/>
              </a:spcBef>
              <a:spcAft>
                <a:spcPts val="0"/>
              </a:spcAft>
              <a:buNone/>
            </a:pPr>
            <a:r>
              <a:rPr lang="es-AR" sz="1100">
                <a:solidFill>
                  <a:schemeClr val="lt1"/>
                </a:solidFill>
                <a:latin typeface="Montserrat"/>
                <a:ea typeface="Montserrat"/>
                <a:cs typeface="Montserrat"/>
                <a:sym typeface="Montserrat"/>
              </a:rPr>
              <a:t> </a:t>
            </a:r>
            <a:endParaRPr/>
          </a:p>
          <a:p>
            <a:pPr marL="0" marR="0" lvl="0" indent="0" algn="r" rtl="0">
              <a:lnSpc>
                <a:spcPct val="150000"/>
              </a:lnSpc>
              <a:spcBef>
                <a:spcPts val="800"/>
              </a:spcBef>
              <a:spcAft>
                <a:spcPts val="0"/>
              </a:spcAft>
              <a:buNone/>
            </a:pPr>
            <a:r>
              <a:rPr lang="es-AR" sz="1100">
                <a:solidFill>
                  <a:schemeClr val="lt1"/>
                </a:solidFill>
                <a:latin typeface="Montserrat"/>
                <a:ea typeface="Montserrat"/>
                <a:cs typeface="Montserrat"/>
                <a:sym typeface="Montserrat"/>
              </a:rPr>
              <a:t>Comenzó a estudiar y aplicar esta proporción en cada aspecto de sus creaciones, desde la disposición de los circuitos hasta la forma de los componentes. Este hallazgo le proporcionó un marco perfecto para el diseño de su innovador dispositivo, el cual incorpora un sistema de cancelación de ruido que rivaliza con el silencio del vacío estelar y una duración de batería que desafía los límites del espacio y el tiempo</a:t>
            </a:r>
            <a:r>
              <a:rPr lang="es-AR" sz="1000">
                <a:solidFill>
                  <a:schemeClr val="lt1"/>
                </a:solidFill>
                <a:latin typeface="Montserrat"/>
                <a:ea typeface="Montserrat"/>
                <a:cs typeface="Montserrat"/>
                <a:sym typeface="Montserrat"/>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7"/>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132" name="Google Shape;132;p7"/>
          <p:cNvSpPr txBox="1"/>
          <p:nvPr/>
        </p:nvSpPr>
        <p:spPr>
          <a:xfrm>
            <a:off x="188975" y="79629"/>
            <a:ext cx="11814048" cy="417313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AR" sz="2400" b="1">
                <a:solidFill>
                  <a:schemeClr val="lt1"/>
                </a:solidFill>
                <a:latin typeface="Russo One"/>
                <a:ea typeface="Russo One"/>
                <a:cs typeface="Russo One"/>
                <a:sym typeface="Russo One"/>
              </a:rPr>
              <a:t>Cuarta Parte: Nace una estrella</a:t>
            </a:r>
            <a:endParaRPr sz="2400">
              <a:solidFill>
                <a:schemeClr val="lt1"/>
              </a:solidFill>
              <a:latin typeface="Russo One"/>
              <a:ea typeface="Russo One"/>
              <a:cs typeface="Russo One"/>
              <a:sym typeface="Russo One"/>
            </a:endParaRPr>
          </a:p>
          <a:p>
            <a:pPr marL="0" marR="0" lvl="0" indent="0" algn="ctr" rtl="0">
              <a:lnSpc>
                <a:spcPct val="150000"/>
              </a:lnSpc>
              <a:spcBef>
                <a:spcPts val="800"/>
              </a:spcBef>
              <a:spcAft>
                <a:spcPts val="0"/>
              </a:spcAft>
              <a:buNone/>
            </a:pPr>
            <a:r>
              <a:rPr lang="es-AR" sz="1100">
                <a:solidFill>
                  <a:schemeClr val="lt1"/>
                </a:solidFill>
                <a:latin typeface="Montserrat"/>
                <a:ea typeface="Montserrat"/>
                <a:cs typeface="Montserrat"/>
                <a:sym typeface="Montserrat"/>
              </a:rPr>
              <a:t>Inspirado en la gran influencia del número phi, Sirius decidió llamar </a:t>
            </a:r>
            <a:r>
              <a:rPr lang="es-AR" sz="1100" b="1">
                <a:solidFill>
                  <a:schemeClr val="lt1"/>
                </a:solidFill>
                <a:latin typeface="Montserrat"/>
                <a:ea typeface="Montserrat"/>
                <a:cs typeface="Montserrat"/>
                <a:sym typeface="Montserrat"/>
              </a:rPr>
              <a:t>Aureus</a:t>
            </a:r>
            <a:r>
              <a:rPr lang="es-AR" sz="1100">
                <a:solidFill>
                  <a:schemeClr val="lt1"/>
                </a:solidFill>
                <a:latin typeface="Montserrat"/>
                <a:ea typeface="Montserrat"/>
                <a:cs typeface="Montserrat"/>
                <a:sym typeface="Montserrat"/>
              </a:rPr>
              <a:t> a su nueva creación. Auriculares Bluetooth de última generación con capacidad de carga tendiendo a infinito (más de 40hs) que no solo ofrecen una calidad de sonido excepcional, sino que también cuentan con tecnología de cancelación de ruido activa, permitiendo a los usuarios sumergirse en un mundo de sonidos puros y claros, sin interferencias.</a:t>
            </a:r>
            <a:endParaRPr/>
          </a:p>
          <a:p>
            <a:pPr marL="0" marR="0" lvl="0" indent="0" algn="ctr" rtl="0">
              <a:lnSpc>
                <a:spcPct val="150000"/>
              </a:lnSpc>
              <a:spcBef>
                <a:spcPts val="800"/>
              </a:spcBef>
              <a:spcAft>
                <a:spcPts val="0"/>
              </a:spcAft>
              <a:buNone/>
            </a:pPr>
            <a:endParaRPr sz="1100">
              <a:solidFill>
                <a:schemeClr val="lt1"/>
              </a:solidFill>
              <a:latin typeface="Montserrat"/>
              <a:ea typeface="Montserrat"/>
              <a:cs typeface="Montserrat"/>
              <a:sym typeface="Montserrat"/>
            </a:endParaRPr>
          </a:p>
          <a:p>
            <a:pPr marL="0" marR="0" lvl="0" indent="0" algn="ctr" rtl="0">
              <a:lnSpc>
                <a:spcPct val="150000"/>
              </a:lnSpc>
              <a:spcBef>
                <a:spcPts val="800"/>
              </a:spcBef>
              <a:spcAft>
                <a:spcPts val="0"/>
              </a:spcAft>
              <a:buNone/>
            </a:pPr>
            <a:r>
              <a:rPr lang="es-AR" sz="1100">
                <a:solidFill>
                  <a:schemeClr val="lt1"/>
                </a:solidFill>
                <a:latin typeface="Montserrat"/>
                <a:ea typeface="Montserrat"/>
                <a:cs typeface="Montserrat"/>
                <a:sym typeface="Montserrat"/>
              </a:rPr>
              <a:t>Cuando Sirius finalmente completó Aureus, se sintió lleno de emoción. Con la ayuda de Tera, transmitió su mensaje al equipo de VSG, utilizando los auriculares para asegurar que su voz llegara clara y sin distorsiones. La respuesta fue inmediata: el equipo de VSG recibió el mensaje y se dispuso a rescatar a Sirius.</a:t>
            </a:r>
            <a:endParaRPr/>
          </a:p>
          <a:p>
            <a:pPr marL="0" marR="0" lvl="0" indent="0" algn="ctr" rtl="0">
              <a:lnSpc>
                <a:spcPct val="150000"/>
              </a:lnSpc>
              <a:spcBef>
                <a:spcPts val="800"/>
              </a:spcBef>
              <a:spcAft>
                <a:spcPts val="0"/>
              </a:spcAft>
              <a:buNone/>
            </a:pPr>
            <a:endParaRPr sz="1100">
              <a:solidFill>
                <a:schemeClr val="lt1"/>
              </a:solidFill>
              <a:latin typeface="Montserrat"/>
              <a:ea typeface="Montserrat"/>
              <a:cs typeface="Montserrat"/>
              <a:sym typeface="Montserrat"/>
            </a:endParaRPr>
          </a:p>
          <a:p>
            <a:pPr marL="0" marR="0" lvl="0" indent="0" algn="ctr" rtl="0">
              <a:lnSpc>
                <a:spcPct val="150000"/>
              </a:lnSpc>
              <a:spcBef>
                <a:spcPts val="800"/>
              </a:spcBef>
              <a:spcAft>
                <a:spcPts val="0"/>
              </a:spcAft>
              <a:buNone/>
            </a:pPr>
            <a:r>
              <a:rPr lang="es-AR" sz="1100">
                <a:solidFill>
                  <a:schemeClr val="lt1"/>
                </a:solidFill>
                <a:latin typeface="Montserrat"/>
                <a:ea typeface="Montserrat"/>
                <a:cs typeface="Montserrat"/>
                <a:sym typeface="Montserrat"/>
              </a:rPr>
              <a:t>Con los Auriculares Aureus como prueba de su éxito, Sirius finalmente regresó triunfante a la Tierra, recibido con aplausos y admiración. Su viaje había sido arduo, pero había demostrado que, incluso en los rincones más remotos del universo, la pasión, la determinación y la innovación podían triunfar sobre cualquier adversidad. Y así, los Auriculares Aureus no solo se convirtieron en un símbolo de excelencia tecnológica, sino también en un recordatorio del poder del espíritu para superar los desafíos más difíciles.</a:t>
            </a:r>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pic>
        <p:nvPicPr>
          <p:cNvPr id="133" name="Google Shape;133;p7" descr="A blue and green water"/>
          <p:cNvPicPr preferRelativeResize="0"/>
          <p:nvPr/>
        </p:nvPicPr>
        <p:blipFill rotWithShape="1">
          <a:blip r:embed="rId4">
            <a:alphaModFix/>
          </a:blip>
          <a:srcRect/>
          <a:stretch/>
        </p:blipFill>
        <p:spPr>
          <a:xfrm>
            <a:off x="0" y="3990173"/>
            <a:ext cx="12192000" cy="28586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6"/>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268" name="Google Shape;268;p26" descr="Texto&#10;&#10;Descripción generada automáticamente"/>
          <p:cNvPicPr preferRelativeResize="0"/>
          <p:nvPr/>
        </p:nvPicPr>
        <p:blipFill rotWithShape="1">
          <a:blip r:embed="rId4">
            <a:alphaModFix/>
          </a:blip>
          <a:srcRect/>
          <a:stretch/>
        </p:blipFill>
        <p:spPr>
          <a:xfrm>
            <a:off x="1019174" y="2118276"/>
            <a:ext cx="10153650" cy="26214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5"/>
          <p:cNvPicPr preferRelativeResize="0"/>
          <p:nvPr/>
        </p:nvPicPr>
        <p:blipFill rotWithShape="1">
          <a:blip r:embed="rId3">
            <a:alphaModFix/>
          </a:blip>
          <a:srcRect/>
          <a:stretch/>
        </p:blipFill>
        <p:spPr>
          <a:xfrm>
            <a:off x="0" y="0"/>
            <a:ext cx="12191998" cy="6857999"/>
          </a:xfrm>
          <a:prstGeom prst="rect">
            <a:avLst/>
          </a:prstGeom>
          <a:noFill/>
          <a:ln>
            <a:noFill/>
          </a:ln>
        </p:spPr>
      </p:pic>
      <p:pic>
        <p:nvPicPr>
          <p:cNvPr id="255" name="Google Shape;255;p25" descr="Un grupo de personas sentadas en un papel&#10;&#10;Descripción generada automáticamente con confianza media"/>
          <p:cNvPicPr preferRelativeResize="0"/>
          <p:nvPr/>
        </p:nvPicPr>
        <p:blipFill rotWithShape="1">
          <a:blip r:embed="rId4">
            <a:alphaModFix/>
          </a:blip>
          <a:srcRect/>
          <a:stretch/>
        </p:blipFill>
        <p:spPr>
          <a:xfrm>
            <a:off x="1025687" y="512548"/>
            <a:ext cx="4995190" cy="4059452"/>
          </a:xfrm>
          <a:prstGeom prst="rect">
            <a:avLst/>
          </a:prstGeom>
          <a:noFill/>
          <a:ln>
            <a:noFill/>
          </a:ln>
        </p:spPr>
      </p:pic>
      <p:pic>
        <p:nvPicPr>
          <p:cNvPr id="256" name="Google Shape;256;p25" descr="Un grupo de personas sentadas en una banca en la calle&#10;&#10;Descripción generada automáticamente"/>
          <p:cNvPicPr preferRelativeResize="0"/>
          <p:nvPr/>
        </p:nvPicPr>
        <p:blipFill rotWithShape="1">
          <a:blip r:embed="rId5">
            <a:alphaModFix/>
          </a:blip>
          <a:srcRect/>
          <a:stretch/>
        </p:blipFill>
        <p:spPr>
          <a:xfrm>
            <a:off x="5685457" y="968749"/>
            <a:ext cx="4925393" cy="4253749"/>
          </a:xfrm>
          <a:prstGeom prst="rect">
            <a:avLst/>
          </a:prstGeom>
          <a:noFill/>
          <a:ln>
            <a:noFill/>
          </a:ln>
        </p:spPr>
      </p:pic>
      <p:pic>
        <p:nvPicPr>
          <p:cNvPr id="257" name="Google Shape;257;p25" descr="Un niño con un bate de beisbol&#10;&#10;Descripción generada automáticamente con confianza baja"/>
          <p:cNvPicPr preferRelativeResize="0"/>
          <p:nvPr/>
        </p:nvPicPr>
        <p:blipFill rotWithShape="1">
          <a:blip r:embed="rId6">
            <a:alphaModFix/>
          </a:blip>
          <a:srcRect/>
          <a:stretch/>
        </p:blipFill>
        <p:spPr>
          <a:xfrm>
            <a:off x="2197556" y="2131796"/>
            <a:ext cx="5121895" cy="4162422"/>
          </a:xfrm>
          <a:prstGeom prst="rect">
            <a:avLst/>
          </a:prstGeom>
          <a:noFill/>
          <a:ln>
            <a:noFill/>
          </a:ln>
        </p:spPr>
      </p:pic>
      <p:pic>
        <p:nvPicPr>
          <p:cNvPr id="258" name="Google Shape;258;p25" descr="Imagen que contiene persona, niño, tabla, joven&#10;&#10;Descripción generada automáticamente"/>
          <p:cNvPicPr preferRelativeResize="0"/>
          <p:nvPr/>
        </p:nvPicPr>
        <p:blipFill rotWithShape="1">
          <a:blip r:embed="rId7">
            <a:alphaModFix/>
          </a:blip>
          <a:srcRect/>
          <a:stretch/>
        </p:blipFill>
        <p:spPr>
          <a:xfrm>
            <a:off x="4648898" y="404044"/>
            <a:ext cx="4859880" cy="3949489"/>
          </a:xfrm>
          <a:prstGeom prst="rect">
            <a:avLst/>
          </a:prstGeom>
          <a:noFill/>
          <a:ln>
            <a:noFill/>
          </a:ln>
        </p:spPr>
      </p:pic>
      <p:pic>
        <p:nvPicPr>
          <p:cNvPr id="259" name="Google Shape;259;p25" descr="Imagen que contiene persona, interior, hombre, niño&#10;&#10;Descripción generada automáticamente"/>
          <p:cNvPicPr preferRelativeResize="0"/>
          <p:nvPr/>
        </p:nvPicPr>
        <p:blipFill rotWithShape="1">
          <a:blip r:embed="rId8">
            <a:alphaModFix/>
          </a:blip>
          <a:srcRect/>
          <a:stretch/>
        </p:blipFill>
        <p:spPr>
          <a:xfrm>
            <a:off x="5745794" y="2131796"/>
            <a:ext cx="4859880" cy="3949490"/>
          </a:xfrm>
          <a:prstGeom prst="rect">
            <a:avLst/>
          </a:prstGeom>
          <a:noFill/>
          <a:ln>
            <a:noFill/>
          </a:ln>
        </p:spPr>
      </p:pic>
      <p:pic>
        <p:nvPicPr>
          <p:cNvPr id="260" name="Google Shape;260;p25" descr="Una persona sentado con un celular en la mano&#10;&#10;Descripción generada automáticamente con confianza media"/>
          <p:cNvPicPr preferRelativeResize="0"/>
          <p:nvPr/>
        </p:nvPicPr>
        <p:blipFill rotWithShape="1">
          <a:blip r:embed="rId9">
            <a:alphaModFix/>
          </a:blip>
          <a:srcRect/>
          <a:stretch/>
        </p:blipFill>
        <p:spPr>
          <a:xfrm>
            <a:off x="790575" y="1332501"/>
            <a:ext cx="5232890" cy="4252624"/>
          </a:xfrm>
          <a:prstGeom prst="rect">
            <a:avLst/>
          </a:prstGeom>
          <a:noFill/>
          <a:ln>
            <a:noFill/>
          </a:ln>
        </p:spPr>
      </p:pic>
      <p:pic>
        <p:nvPicPr>
          <p:cNvPr id="261" name="Google Shape;261;p25" descr="Un hombre sentado frente a una mesa con un celular en la calle&#10;&#10;Descripción generada automáticamente con confianza media"/>
          <p:cNvPicPr preferRelativeResize="0"/>
          <p:nvPr/>
        </p:nvPicPr>
        <p:blipFill rotWithShape="1">
          <a:blip r:embed="rId10">
            <a:alphaModFix/>
          </a:blip>
          <a:srcRect/>
          <a:stretch/>
        </p:blipFill>
        <p:spPr>
          <a:xfrm>
            <a:off x="4977027" y="623408"/>
            <a:ext cx="5209563" cy="4233667"/>
          </a:xfrm>
          <a:prstGeom prst="rect">
            <a:avLst/>
          </a:prstGeom>
          <a:noFill/>
          <a:ln>
            <a:noFill/>
          </a:ln>
        </p:spPr>
      </p:pic>
      <p:pic>
        <p:nvPicPr>
          <p:cNvPr id="262" name="Google Shape;262;p25" descr="Un grupo de niños sentados en una mesa&#10;&#10;Descripción generada automáticamente con confianza baja"/>
          <p:cNvPicPr preferRelativeResize="0"/>
          <p:nvPr/>
        </p:nvPicPr>
        <p:blipFill rotWithShape="1">
          <a:blip r:embed="rId11">
            <a:alphaModFix/>
          </a:blip>
          <a:srcRect/>
          <a:stretch/>
        </p:blipFill>
        <p:spPr>
          <a:xfrm>
            <a:off x="2437158" y="1537861"/>
            <a:ext cx="5590723" cy="4543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500"/>
                                        <p:tgtEl>
                                          <p:spTgt spid="2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gtEl>
                                        <p:attrNameLst>
                                          <p:attrName>style.visibility</p:attrName>
                                        </p:attrNameLst>
                                      </p:cBhvr>
                                      <p:to>
                                        <p:strVal val="visible"/>
                                      </p:to>
                                    </p:set>
                                    <p:animEffect transition="in" filter="fade">
                                      <p:cBhvr>
                                        <p:cTn id="17" dur="500"/>
                                        <p:tgtEl>
                                          <p:spTgt spid="2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fade">
                                      <p:cBhvr>
                                        <p:cTn id="22" dur="500"/>
                                        <p:tgtEl>
                                          <p:spTgt spid="2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9"/>
                                        </p:tgtEl>
                                        <p:attrNameLst>
                                          <p:attrName>style.visibility</p:attrName>
                                        </p:attrNameLst>
                                      </p:cBhvr>
                                      <p:to>
                                        <p:strVal val="visible"/>
                                      </p:to>
                                    </p:set>
                                    <p:animEffect transition="in" filter="fade">
                                      <p:cBhvr>
                                        <p:cTn id="27" dur="500"/>
                                        <p:tgtEl>
                                          <p:spTgt spid="2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0"/>
                                        </p:tgtEl>
                                        <p:attrNameLst>
                                          <p:attrName>style.visibility</p:attrName>
                                        </p:attrNameLst>
                                      </p:cBhvr>
                                      <p:to>
                                        <p:strVal val="visible"/>
                                      </p:to>
                                    </p:set>
                                    <p:animEffect transition="in" filter="fade">
                                      <p:cBhvr>
                                        <p:cTn id="32" dur="500"/>
                                        <p:tgtEl>
                                          <p:spTgt spid="2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1"/>
                                        </p:tgtEl>
                                        <p:attrNameLst>
                                          <p:attrName>style.visibility</p:attrName>
                                        </p:attrNameLst>
                                      </p:cBhvr>
                                      <p:to>
                                        <p:strVal val="visible"/>
                                      </p:to>
                                    </p:set>
                                    <p:animEffect transition="in" filter="fade">
                                      <p:cBhvr>
                                        <p:cTn id="37" dur="500"/>
                                        <p:tgtEl>
                                          <p:spTgt spid="2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2"/>
                                        </p:tgtEl>
                                        <p:attrNameLst>
                                          <p:attrName>style.visibility</p:attrName>
                                        </p:attrNameLst>
                                      </p:cBhvr>
                                      <p:to>
                                        <p:strVal val="visible"/>
                                      </p:to>
                                    </p:set>
                                    <p:animEffect transition="in" filter="fade">
                                      <p:cBhvr>
                                        <p:cTn id="4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723</Words>
  <Application>Microsoft Office PowerPoint</Application>
  <PresentationFormat>Panorámica</PresentationFormat>
  <Paragraphs>30</Paragraphs>
  <Slides>54</Slides>
  <Notes>54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54</vt:i4>
      </vt:variant>
    </vt:vector>
  </HeadingPairs>
  <TitlesOfParts>
    <vt:vector size="59" baseType="lpstr">
      <vt:lpstr>Play</vt:lpstr>
      <vt:lpstr>Russo One</vt:lpstr>
      <vt:lpstr>Montserrat</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Daiana Niballo</dc:creator>
  <cp:lastModifiedBy>phidigital2024@phidigital.com</cp:lastModifiedBy>
  <cp:revision>1</cp:revision>
  <dcterms:created xsi:type="dcterms:W3CDTF">2024-04-03T20:04:44Z</dcterms:created>
  <dcterms:modified xsi:type="dcterms:W3CDTF">2025-02-13T19:52:11Z</dcterms:modified>
</cp:coreProperties>
</file>